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6858000" cy="10799763"/>
  <p:notesSz cx="6819900" cy="9918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5D33"/>
    <a:srgbClr val="2E6CA4"/>
    <a:srgbClr val="ECECEC"/>
    <a:srgbClr val="FFFFFF"/>
    <a:srgbClr val="DA0000"/>
    <a:srgbClr val="F93A1E"/>
    <a:srgbClr val="F8FCF6"/>
    <a:srgbClr val="FEF8F4"/>
    <a:srgbClr val="FDF6F6"/>
    <a:srgbClr val="FDF3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5332" autoAdjust="0"/>
  </p:normalViewPr>
  <p:slideViewPr>
    <p:cSldViewPr snapToGrid="0">
      <p:cViewPr varScale="1">
        <p:scale>
          <a:sx n="62" d="100"/>
          <a:sy n="62" d="100"/>
        </p:scale>
        <p:origin x="2712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767462"/>
            <a:ext cx="5829300" cy="375991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672376"/>
            <a:ext cx="5143500" cy="260744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305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035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74987"/>
            <a:ext cx="1478756" cy="91523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74987"/>
            <a:ext cx="4350544" cy="91523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8373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47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692444"/>
            <a:ext cx="5915025" cy="449240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7227345"/>
            <a:ext cx="5915025" cy="236244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686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874937"/>
            <a:ext cx="2914650" cy="68523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874937"/>
            <a:ext cx="2914650" cy="68523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507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74990"/>
            <a:ext cx="5915025" cy="208745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647443"/>
            <a:ext cx="2901255" cy="129747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944914"/>
            <a:ext cx="2901255" cy="58023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647443"/>
            <a:ext cx="2915543" cy="129747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944914"/>
            <a:ext cx="2915543" cy="58023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5809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895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937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19984"/>
            <a:ext cx="2211884" cy="251994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554968"/>
            <a:ext cx="3471863" cy="767483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239929"/>
            <a:ext cx="2211884" cy="600236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887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19984"/>
            <a:ext cx="2211884" cy="251994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554968"/>
            <a:ext cx="3471863" cy="767483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239929"/>
            <a:ext cx="2211884" cy="600236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801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74990"/>
            <a:ext cx="5915025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874937"/>
            <a:ext cx="5915025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0009783"/>
            <a:ext cx="154305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0009783"/>
            <a:ext cx="2314575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0009783"/>
            <a:ext cx="154305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7733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ectangle: Top Corners Rounded 118">
            <a:extLst>
              <a:ext uri="{FF2B5EF4-FFF2-40B4-BE49-F238E27FC236}">
                <a16:creationId xmlns:a16="http://schemas.microsoft.com/office/drawing/2014/main" id="{613A45C0-4DA0-0AA2-6E9C-DDA57E890DDD}"/>
              </a:ext>
            </a:extLst>
          </p:cNvPr>
          <p:cNvSpPr/>
          <p:nvPr/>
        </p:nvSpPr>
        <p:spPr>
          <a:xfrm rot="10800000">
            <a:off x="189000" y="9339329"/>
            <a:ext cx="6480000" cy="1035734"/>
          </a:xfrm>
          <a:prstGeom prst="round2Same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3" name="Rounded Rectangle 42"/>
          <p:cNvSpPr/>
          <p:nvPr/>
        </p:nvSpPr>
        <p:spPr>
          <a:xfrm>
            <a:off x="189000" y="577422"/>
            <a:ext cx="6480000" cy="9797641"/>
          </a:xfrm>
          <a:prstGeom prst="roundRect">
            <a:avLst>
              <a:gd name="adj" fmla="val 2762"/>
            </a:avLst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i="1" noProof="0" dirty="0">
              <a:solidFill>
                <a:schemeClr val="bg1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6B41FB1-FDDB-ADE1-697E-BBC6040773FE}"/>
              </a:ext>
            </a:extLst>
          </p:cNvPr>
          <p:cNvGrpSpPr/>
          <p:nvPr/>
        </p:nvGrpSpPr>
        <p:grpSpPr>
          <a:xfrm>
            <a:off x="420453" y="1383674"/>
            <a:ext cx="5960497" cy="2236370"/>
            <a:chOff x="420453" y="1383674"/>
            <a:chExt cx="5960497" cy="2236370"/>
          </a:xfrm>
        </p:grpSpPr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E17A5B8D-5D6D-481C-C7E1-2101947147FF}"/>
                </a:ext>
              </a:extLst>
            </p:cNvPr>
            <p:cNvSpPr/>
            <p:nvPr/>
          </p:nvSpPr>
          <p:spPr>
            <a:xfrm>
              <a:off x="420453" y="1383674"/>
              <a:ext cx="410090" cy="41009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62" name="Rectangle: Rounded Corners 61">
              <a:extLst>
                <a:ext uri="{FF2B5EF4-FFF2-40B4-BE49-F238E27FC236}">
                  <a16:creationId xmlns:a16="http://schemas.microsoft.com/office/drawing/2014/main" id="{212CC352-5897-92C8-3639-F5B428C274F4}"/>
                </a:ext>
              </a:extLst>
            </p:cNvPr>
            <p:cNvSpPr/>
            <p:nvPr/>
          </p:nvSpPr>
          <p:spPr>
            <a:xfrm>
              <a:off x="625497" y="1404053"/>
              <a:ext cx="5755453" cy="36933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E8F0929-E55B-AD6A-8F61-F95C6FBBF705}"/>
                </a:ext>
              </a:extLst>
            </p:cNvPr>
            <p:cNvSpPr txBox="1"/>
            <p:nvPr/>
          </p:nvSpPr>
          <p:spPr>
            <a:xfrm>
              <a:off x="1007645" y="1404053"/>
              <a:ext cx="27684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Timing &amp; Check-out Steps</a:t>
              </a:r>
              <a:r>
                <a:rPr lang="en-US" b="1" baseline="30000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A08AD0B-9A3D-AFDF-DC27-824585CC65E2}"/>
                </a:ext>
              </a:extLst>
            </p:cNvPr>
            <p:cNvSpPr/>
            <p:nvPr/>
          </p:nvSpPr>
          <p:spPr>
            <a:xfrm>
              <a:off x="420453" y="1383674"/>
              <a:ext cx="410090" cy="410090"/>
            </a:xfrm>
            <a:prstGeom prst="ellipse">
              <a:avLst/>
            </a:prstGeom>
            <a:noFill/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0C07858-1018-C25A-EA8C-9D9561A60A8E}"/>
                </a:ext>
              </a:extLst>
            </p:cNvPr>
            <p:cNvCxnSpPr>
              <a:cxnSpLocks/>
            </p:cNvCxnSpPr>
            <p:nvPr/>
          </p:nvCxnSpPr>
          <p:spPr>
            <a:xfrm>
              <a:off x="625498" y="1467108"/>
              <a:ext cx="0" cy="142754"/>
            </a:xfrm>
            <a:prstGeom prst="line">
              <a:avLst/>
            </a:prstGeom>
            <a:noFill/>
            <a:ln w="38100" cap="rnd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7E0E6D33-A31D-563E-9B3E-10D1C24F1407}"/>
                </a:ext>
              </a:extLst>
            </p:cNvPr>
            <p:cNvCxnSpPr>
              <a:cxnSpLocks/>
            </p:cNvCxnSpPr>
            <p:nvPr/>
          </p:nvCxnSpPr>
          <p:spPr>
            <a:xfrm>
              <a:off x="568905" y="1538485"/>
              <a:ext cx="56593" cy="71377"/>
            </a:xfrm>
            <a:prstGeom prst="line">
              <a:avLst/>
            </a:prstGeom>
            <a:noFill/>
            <a:ln w="38100" cap="rnd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5A5FE972-5FBA-E28D-C1E0-922AB22629B9}"/>
                </a:ext>
              </a:extLst>
            </p:cNvPr>
            <p:cNvSpPr txBox="1"/>
            <p:nvPr/>
          </p:nvSpPr>
          <p:spPr>
            <a:xfrm>
              <a:off x="716956" y="1834940"/>
              <a:ext cx="5663994" cy="1785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en-US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Departure no later than </a:t>
              </a:r>
              <a:r>
                <a:rPr lang="en-US" b="1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11:00 a.m.</a:t>
              </a:r>
              <a:endParaRPr lang="en-US" sz="1200" b="1" baseline="30000" noProof="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marL="285750" indent="-285750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en-US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Leave the </a:t>
              </a:r>
              <a:r>
                <a:rPr lang="en-US" b="1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keys and parking remote </a:t>
              </a:r>
              <a:r>
                <a:rPr lang="en-US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on the </a:t>
              </a:r>
              <a:r>
                <a:rPr 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table</a:t>
              </a:r>
              <a:r>
                <a:rPr lang="en-US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near the entrance.</a:t>
              </a:r>
            </a:p>
            <a:p>
              <a:pPr marL="285750" indent="-285750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en-US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Send a </a:t>
              </a:r>
              <a:r>
                <a:rPr lang="en-US" b="1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departure confirmation message </a:t>
              </a:r>
              <a:r>
                <a:rPr lang="en-US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once you've left the property</a:t>
              </a:r>
              <a:r>
                <a:rPr lang="en-US" dirty="0"/>
                <a:t>, mentioning any damage if applicable.</a:t>
              </a:r>
              <a:endParaRPr lang="en-US" noProof="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61" name="Round Same Side Corner Rectangle 35">
            <a:extLst>
              <a:ext uri="{FF2B5EF4-FFF2-40B4-BE49-F238E27FC236}">
                <a16:creationId xmlns:a16="http://schemas.microsoft.com/office/drawing/2014/main" id="{C827F0DB-0B73-A993-DB41-01000DBAAF99}"/>
              </a:ext>
            </a:extLst>
          </p:cNvPr>
          <p:cNvSpPr/>
          <p:nvPr/>
        </p:nvSpPr>
        <p:spPr>
          <a:xfrm>
            <a:off x="189000" y="424699"/>
            <a:ext cx="6480000" cy="720000"/>
          </a:xfrm>
          <a:prstGeom prst="round2SameRect">
            <a:avLst/>
          </a:prstGeom>
          <a:solidFill>
            <a:schemeClr val="tx1">
              <a:lumMod val="75000"/>
              <a:lumOff val="25000"/>
            </a:schemeClr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US" b="1" noProof="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C3BED9-B2DE-D161-946F-1EF2161FBAF6}"/>
              </a:ext>
            </a:extLst>
          </p:cNvPr>
          <p:cNvSpPr txBox="1"/>
          <p:nvPr/>
        </p:nvSpPr>
        <p:spPr>
          <a:xfrm>
            <a:off x="1014703" y="504410"/>
            <a:ext cx="44799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noProof="0" dirty="0">
                <a:solidFill>
                  <a:schemeClr val="bg1"/>
                </a:solidFill>
              </a:rPr>
              <a:t>Time to leave already?</a:t>
            </a:r>
          </a:p>
          <a:p>
            <a:r>
              <a:rPr lang="en-US" sz="1200" noProof="0" dirty="0">
                <a:solidFill>
                  <a:schemeClr val="bg1"/>
                </a:solidFill>
              </a:rPr>
              <a:t>No worries — this checklist will help make everything easier.</a:t>
            </a:r>
          </a:p>
        </p:txBody>
      </p:sp>
      <p:sp>
        <p:nvSpPr>
          <p:cNvPr id="35" name="Free-form: Shape 34">
            <a:extLst>
              <a:ext uri="{FF2B5EF4-FFF2-40B4-BE49-F238E27FC236}">
                <a16:creationId xmlns:a16="http://schemas.microsoft.com/office/drawing/2014/main" id="{77A7CCF1-D85E-4372-9182-5ACFEBCAEEEB}"/>
              </a:ext>
            </a:extLst>
          </p:cNvPr>
          <p:cNvSpPr/>
          <p:nvPr/>
        </p:nvSpPr>
        <p:spPr>
          <a:xfrm>
            <a:off x="426826" y="557935"/>
            <a:ext cx="371944" cy="477724"/>
          </a:xfrm>
          <a:custGeom>
            <a:avLst/>
            <a:gdLst>
              <a:gd name="connsiteX0" fmla="*/ 490501 w 492759"/>
              <a:gd name="connsiteY0" fmla="*/ 510130 h 632898"/>
              <a:gd name="connsiteX1" fmla="*/ 453488 w 492759"/>
              <a:gd name="connsiteY1" fmla="*/ 454504 h 632898"/>
              <a:gd name="connsiteX2" fmla="*/ 444757 w 492759"/>
              <a:gd name="connsiteY2" fmla="*/ 279568 h 632898"/>
              <a:gd name="connsiteX3" fmla="*/ 444661 w 492759"/>
              <a:gd name="connsiteY3" fmla="*/ 278492 h 632898"/>
              <a:gd name="connsiteX4" fmla="*/ 322578 w 492759"/>
              <a:gd name="connsiteY4" fmla="*/ 118024 h 632898"/>
              <a:gd name="connsiteX5" fmla="*/ 322578 w 492759"/>
              <a:gd name="connsiteY5" fmla="*/ 68094 h 632898"/>
              <a:gd name="connsiteX6" fmla="*/ 246377 w 492759"/>
              <a:gd name="connsiteY6" fmla="*/ 0 h 632898"/>
              <a:gd name="connsiteX7" fmla="*/ 170176 w 492759"/>
              <a:gd name="connsiteY7" fmla="*/ 68094 h 632898"/>
              <a:gd name="connsiteX8" fmla="*/ 170176 w 492759"/>
              <a:gd name="connsiteY8" fmla="*/ 117834 h 632898"/>
              <a:gd name="connsiteX9" fmla="*/ 47996 w 492759"/>
              <a:gd name="connsiteY9" fmla="*/ 279540 h 632898"/>
              <a:gd name="connsiteX10" fmla="*/ 38445 w 492759"/>
              <a:gd name="connsiteY10" fmla="*/ 461153 h 632898"/>
              <a:gd name="connsiteX11" fmla="*/ 2647 w 492759"/>
              <a:gd name="connsiteY11" fmla="*/ 509559 h 632898"/>
              <a:gd name="connsiteX12" fmla="*/ 1911 w 492759"/>
              <a:gd name="connsiteY12" fmla="*/ 524208 h 632898"/>
              <a:gd name="connsiteX13" fmla="*/ 15994 w 492759"/>
              <a:gd name="connsiteY13" fmla="*/ 531724 h 632898"/>
              <a:gd name="connsiteX14" fmla="*/ 160091 w 492759"/>
              <a:gd name="connsiteY14" fmla="*/ 531724 h 632898"/>
              <a:gd name="connsiteX15" fmla="*/ 160091 w 492759"/>
              <a:gd name="connsiteY15" fmla="*/ 555774 h 632898"/>
              <a:gd name="connsiteX16" fmla="*/ 246387 w 492759"/>
              <a:gd name="connsiteY16" fmla="*/ 632898 h 632898"/>
              <a:gd name="connsiteX17" fmla="*/ 332695 w 492759"/>
              <a:gd name="connsiteY17" fmla="*/ 555774 h 632898"/>
              <a:gd name="connsiteX18" fmla="*/ 332695 w 492759"/>
              <a:gd name="connsiteY18" fmla="*/ 531724 h 632898"/>
              <a:gd name="connsiteX19" fmla="*/ 476781 w 492759"/>
              <a:gd name="connsiteY19" fmla="*/ 531724 h 632898"/>
              <a:gd name="connsiteX20" fmla="*/ 490683 w 492759"/>
              <a:gd name="connsiteY20" fmla="*/ 524494 h 632898"/>
              <a:gd name="connsiteX21" fmla="*/ 490501 w 492759"/>
              <a:gd name="connsiteY21" fmla="*/ 510130 h 632898"/>
              <a:gd name="connsiteX22" fmla="*/ 202157 w 492759"/>
              <a:gd name="connsiteY22" fmla="*/ 68085 h 632898"/>
              <a:gd name="connsiteX23" fmla="*/ 246377 w 492759"/>
              <a:gd name="connsiteY23" fmla="*/ 28565 h 632898"/>
              <a:gd name="connsiteX24" fmla="*/ 290596 w 492759"/>
              <a:gd name="connsiteY24" fmla="*/ 68085 h 632898"/>
              <a:gd name="connsiteX25" fmla="*/ 290596 w 492759"/>
              <a:gd name="connsiteY25" fmla="*/ 107918 h 632898"/>
              <a:gd name="connsiteX26" fmla="*/ 246377 w 492759"/>
              <a:gd name="connsiteY26" fmla="*/ 102937 h 632898"/>
              <a:gd name="connsiteX27" fmla="*/ 202157 w 492759"/>
              <a:gd name="connsiteY27" fmla="*/ 107918 h 632898"/>
              <a:gd name="connsiteX28" fmla="*/ 202157 w 492759"/>
              <a:gd name="connsiteY28" fmla="*/ 68085 h 632898"/>
              <a:gd name="connsiteX29" fmla="*/ 300703 w 492759"/>
              <a:gd name="connsiteY29" fmla="*/ 555774 h 632898"/>
              <a:gd name="connsiteX30" fmla="*/ 246377 w 492759"/>
              <a:gd name="connsiteY30" fmla="*/ 604323 h 632898"/>
              <a:gd name="connsiteX31" fmla="*/ 192062 w 492759"/>
              <a:gd name="connsiteY31" fmla="*/ 555774 h 632898"/>
              <a:gd name="connsiteX32" fmla="*/ 192062 w 492759"/>
              <a:gd name="connsiteY32" fmla="*/ 531724 h 632898"/>
              <a:gd name="connsiteX33" fmla="*/ 300692 w 492759"/>
              <a:gd name="connsiteY33" fmla="*/ 531724 h 632898"/>
              <a:gd name="connsiteX34" fmla="*/ 300692 w 492759"/>
              <a:gd name="connsiteY34" fmla="*/ 555774 h 632898"/>
              <a:gd name="connsiteX35" fmla="*/ 316693 w 492759"/>
              <a:gd name="connsiteY35" fmla="*/ 503139 h 632898"/>
              <a:gd name="connsiteX36" fmla="*/ 176082 w 492759"/>
              <a:gd name="connsiteY36" fmla="*/ 503139 h 632898"/>
              <a:gd name="connsiteX37" fmla="*/ 45726 w 492759"/>
              <a:gd name="connsiteY37" fmla="*/ 503139 h 632898"/>
              <a:gd name="connsiteX38" fmla="*/ 67558 w 492759"/>
              <a:gd name="connsiteY38" fmla="*/ 473612 h 632898"/>
              <a:gd name="connsiteX39" fmla="*/ 70181 w 492759"/>
              <a:gd name="connsiteY39" fmla="*/ 466401 h 632898"/>
              <a:gd name="connsiteX40" fmla="*/ 79850 w 492759"/>
              <a:gd name="connsiteY40" fmla="*/ 281797 h 632898"/>
              <a:gd name="connsiteX41" fmla="*/ 246377 w 492759"/>
              <a:gd name="connsiteY41" fmla="*/ 131502 h 632898"/>
              <a:gd name="connsiteX42" fmla="*/ 412840 w 492759"/>
              <a:gd name="connsiteY42" fmla="*/ 281369 h 632898"/>
              <a:gd name="connsiteX43" fmla="*/ 421731 w 492759"/>
              <a:gd name="connsiteY43" fmla="*/ 459353 h 632898"/>
              <a:gd name="connsiteX44" fmla="*/ 423959 w 492759"/>
              <a:gd name="connsiteY44" fmla="*/ 466020 h 632898"/>
              <a:gd name="connsiteX45" fmla="*/ 448648 w 492759"/>
              <a:gd name="connsiteY45" fmla="*/ 503130 h 632898"/>
              <a:gd name="connsiteX46" fmla="*/ 316693 w 492759"/>
              <a:gd name="connsiteY46" fmla="*/ 503130 h 632898"/>
              <a:gd name="connsiteX47" fmla="*/ 244970 w 492759"/>
              <a:gd name="connsiteY47" fmla="*/ 157220 h 632898"/>
              <a:gd name="connsiteX48" fmla="*/ 109571 w 492759"/>
              <a:gd name="connsiteY48" fmla="*/ 297380 h 632898"/>
              <a:gd name="connsiteX49" fmla="*/ 109571 w 492759"/>
              <a:gd name="connsiteY49" fmla="*/ 337271 h 632898"/>
              <a:gd name="connsiteX50" fmla="*/ 125562 w 492759"/>
              <a:gd name="connsiteY50" fmla="*/ 351558 h 632898"/>
              <a:gd name="connsiteX51" fmla="*/ 141553 w 492759"/>
              <a:gd name="connsiteY51" fmla="*/ 337271 h 632898"/>
              <a:gd name="connsiteX52" fmla="*/ 141553 w 492759"/>
              <a:gd name="connsiteY52" fmla="*/ 297380 h 632898"/>
              <a:gd name="connsiteX53" fmla="*/ 247827 w 492759"/>
              <a:gd name="connsiteY53" fmla="*/ 185680 h 632898"/>
              <a:gd name="connsiteX54" fmla="*/ 262304 w 492759"/>
              <a:gd name="connsiteY54" fmla="*/ 170193 h 632898"/>
              <a:gd name="connsiteX55" fmla="*/ 244970 w 492759"/>
              <a:gd name="connsiteY55" fmla="*/ 157220 h 632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492759" h="632898">
                <a:moveTo>
                  <a:pt x="490501" y="510130"/>
                </a:moveTo>
                <a:lnTo>
                  <a:pt x="453488" y="454504"/>
                </a:lnTo>
                <a:lnTo>
                  <a:pt x="444757" y="279568"/>
                </a:lnTo>
                <a:cubicBezTo>
                  <a:pt x="444747" y="279206"/>
                  <a:pt x="444715" y="278854"/>
                  <a:pt x="444661" y="278492"/>
                </a:cubicBezTo>
                <a:cubicBezTo>
                  <a:pt x="436005" y="214370"/>
                  <a:pt x="392169" y="147247"/>
                  <a:pt x="322578" y="118024"/>
                </a:cubicBezTo>
                <a:lnTo>
                  <a:pt x="322578" y="68094"/>
                </a:lnTo>
                <a:cubicBezTo>
                  <a:pt x="322578" y="30547"/>
                  <a:pt x="288390" y="0"/>
                  <a:pt x="246377" y="0"/>
                </a:cubicBezTo>
                <a:cubicBezTo>
                  <a:pt x="204364" y="0"/>
                  <a:pt x="170176" y="30547"/>
                  <a:pt x="170176" y="68094"/>
                </a:cubicBezTo>
                <a:lnTo>
                  <a:pt x="170176" y="117834"/>
                </a:lnTo>
                <a:cubicBezTo>
                  <a:pt x="105168" y="144294"/>
                  <a:pt x="57548" y="204064"/>
                  <a:pt x="47996" y="279540"/>
                </a:cubicBezTo>
                <a:lnTo>
                  <a:pt x="38445" y="461153"/>
                </a:lnTo>
                <a:lnTo>
                  <a:pt x="2647" y="509559"/>
                </a:lnTo>
                <a:cubicBezTo>
                  <a:pt x="-594" y="513950"/>
                  <a:pt x="-882" y="519579"/>
                  <a:pt x="1911" y="524208"/>
                </a:cubicBezTo>
                <a:cubicBezTo>
                  <a:pt x="4704" y="528828"/>
                  <a:pt x="10120" y="531724"/>
                  <a:pt x="15994" y="531724"/>
                </a:cubicBezTo>
                <a:lnTo>
                  <a:pt x="160091" y="531724"/>
                </a:lnTo>
                <a:lnTo>
                  <a:pt x="160091" y="555774"/>
                </a:lnTo>
                <a:cubicBezTo>
                  <a:pt x="160091" y="598303"/>
                  <a:pt x="198799" y="632898"/>
                  <a:pt x="246387" y="632898"/>
                </a:cubicBezTo>
                <a:cubicBezTo>
                  <a:pt x="293976" y="632898"/>
                  <a:pt x="332695" y="598303"/>
                  <a:pt x="332695" y="555774"/>
                </a:cubicBezTo>
                <a:lnTo>
                  <a:pt x="332695" y="531724"/>
                </a:lnTo>
                <a:lnTo>
                  <a:pt x="476781" y="531724"/>
                </a:lnTo>
                <a:cubicBezTo>
                  <a:pt x="482527" y="531724"/>
                  <a:pt x="487836" y="528971"/>
                  <a:pt x="490683" y="524494"/>
                </a:cubicBezTo>
                <a:cubicBezTo>
                  <a:pt x="493508" y="520027"/>
                  <a:pt x="493454" y="514550"/>
                  <a:pt x="490501" y="510130"/>
                </a:cubicBezTo>
                <a:close/>
                <a:moveTo>
                  <a:pt x="202157" y="68085"/>
                </a:moveTo>
                <a:cubicBezTo>
                  <a:pt x="202157" y="46292"/>
                  <a:pt x="221996" y="28565"/>
                  <a:pt x="246377" y="28565"/>
                </a:cubicBezTo>
                <a:cubicBezTo>
                  <a:pt x="270757" y="28565"/>
                  <a:pt x="290596" y="46292"/>
                  <a:pt x="290596" y="68085"/>
                </a:cubicBezTo>
                <a:lnTo>
                  <a:pt x="290596" y="107918"/>
                </a:lnTo>
                <a:cubicBezTo>
                  <a:pt x="276610" y="104765"/>
                  <a:pt x="261909" y="102937"/>
                  <a:pt x="246377" y="102937"/>
                </a:cubicBezTo>
                <a:cubicBezTo>
                  <a:pt x="231132" y="102937"/>
                  <a:pt x="216389" y="104765"/>
                  <a:pt x="202157" y="107918"/>
                </a:cubicBezTo>
                <a:lnTo>
                  <a:pt x="202157" y="68085"/>
                </a:lnTo>
                <a:close/>
                <a:moveTo>
                  <a:pt x="300703" y="555774"/>
                </a:moveTo>
                <a:cubicBezTo>
                  <a:pt x="300703" y="582549"/>
                  <a:pt x="276333" y="604323"/>
                  <a:pt x="246377" y="604323"/>
                </a:cubicBezTo>
                <a:cubicBezTo>
                  <a:pt x="216421" y="604323"/>
                  <a:pt x="192062" y="582549"/>
                  <a:pt x="192062" y="555774"/>
                </a:cubicBezTo>
                <a:lnTo>
                  <a:pt x="192062" y="531724"/>
                </a:lnTo>
                <a:lnTo>
                  <a:pt x="300692" y="531724"/>
                </a:lnTo>
                <a:lnTo>
                  <a:pt x="300692" y="555774"/>
                </a:lnTo>
                <a:close/>
                <a:moveTo>
                  <a:pt x="316693" y="503139"/>
                </a:moveTo>
                <a:lnTo>
                  <a:pt x="176082" y="503139"/>
                </a:lnTo>
                <a:lnTo>
                  <a:pt x="45726" y="503139"/>
                </a:lnTo>
                <a:lnTo>
                  <a:pt x="67558" y="473612"/>
                </a:lnTo>
                <a:cubicBezTo>
                  <a:pt x="69136" y="471459"/>
                  <a:pt x="70042" y="468973"/>
                  <a:pt x="70181" y="466401"/>
                </a:cubicBezTo>
                <a:lnTo>
                  <a:pt x="79850" y="281797"/>
                </a:lnTo>
                <a:cubicBezTo>
                  <a:pt x="89327" y="207102"/>
                  <a:pt x="149569" y="131502"/>
                  <a:pt x="246377" y="131502"/>
                </a:cubicBezTo>
                <a:cubicBezTo>
                  <a:pt x="341148" y="131502"/>
                  <a:pt x="402787" y="208626"/>
                  <a:pt x="412840" y="281369"/>
                </a:cubicBezTo>
                <a:lnTo>
                  <a:pt x="421731" y="459353"/>
                </a:lnTo>
                <a:cubicBezTo>
                  <a:pt x="421848" y="461705"/>
                  <a:pt x="422605" y="463991"/>
                  <a:pt x="423959" y="466020"/>
                </a:cubicBezTo>
                <a:lnTo>
                  <a:pt x="448648" y="503130"/>
                </a:lnTo>
                <a:lnTo>
                  <a:pt x="316693" y="503130"/>
                </a:lnTo>
                <a:close/>
                <a:moveTo>
                  <a:pt x="244970" y="157220"/>
                </a:moveTo>
                <a:cubicBezTo>
                  <a:pt x="243616" y="157324"/>
                  <a:pt x="109571" y="169374"/>
                  <a:pt x="109571" y="297380"/>
                </a:cubicBezTo>
                <a:lnTo>
                  <a:pt x="109571" y="337271"/>
                </a:lnTo>
                <a:cubicBezTo>
                  <a:pt x="109571" y="345157"/>
                  <a:pt x="116735" y="351558"/>
                  <a:pt x="125562" y="351558"/>
                </a:cubicBezTo>
                <a:cubicBezTo>
                  <a:pt x="134389" y="351558"/>
                  <a:pt x="141553" y="345157"/>
                  <a:pt x="141553" y="337271"/>
                </a:cubicBezTo>
                <a:lnTo>
                  <a:pt x="141553" y="297380"/>
                </a:lnTo>
                <a:cubicBezTo>
                  <a:pt x="141553" y="195939"/>
                  <a:pt x="243349" y="186061"/>
                  <a:pt x="247827" y="185680"/>
                </a:cubicBezTo>
                <a:cubicBezTo>
                  <a:pt x="256600" y="184966"/>
                  <a:pt x="263092" y="178041"/>
                  <a:pt x="262304" y="170193"/>
                </a:cubicBezTo>
                <a:cubicBezTo>
                  <a:pt x="261536" y="162335"/>
                  <a:pt x="253871" y="156553"/>
                  <a:pt x="244970" y="157220"/>
                </a:cubicBezTo>
                <a:close/>
              </a:path>
            </a:pathLst>
          </a:custGeom>
          <a:solidFill>
            <a:schemeClr val="bg1"/>
          </a:solidFill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29FC3445-0AE4-8AA9-5B38-B8246BDDA0AA}"/>
              </a:ext>
            </a:extLst>
          </p:cNvPr>
          <p:cNvSpPr txBox="1"/>
          <p:nvPr/>
        </p:nvSpPr>
        <p:spPr>
          <a:xfrm>
            <a:off x="188999" y="9362618"/>
            <a:ext cx="6480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i="1" noProof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1- Grace period: until 11:15 a.m.; after 12:00 p.m., an extra night will be charged at the booked rate in accordance with Airbnb’s Overstay policy.</a:t>
            </a:r>
          </a:p>
          <a:p>
            <a:r>
              <a:rPr lang="en-US" sz="1200" i="1" noProof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2- The included cleaning fee covers 6 person-hours (two agents × 3 hours). If the property is left in an unusually dirty condition (e.g., heavy stains, trash left behind, etc.), a fixed extra-cleaning charge of €100 will be claimed through the Airbnb Resolution Center, with supporting photos.</a:t>
            </a:r>
            <a:endParaRPr lang="en-US" sz="1200" i="1" noProof="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9A74643-9801-B13A-19C7-D0C996727177}"/>
              </a:ext>
            </a:extLst>
          </p:cNvPr>
          <p:cNvGrpSpPr/>
          <p:nvPr/>
        </p:nvGrpSpPr>
        <p:grpSpPr>
          <a:xfrm>
            <a:off x="420453" y="3982313"/>
            <a:ext cx="5960497" cy="2513369"/>
            <a:chOff x="420453" y="3889980"/>
            <a:chExt cx="5960497" cy="2513369"/>
          </a:xfrm>
        </p:grpSpPr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BAED4027-748C-4B06-9DEF-6727E2CA66E2}"/>
                </a:ext>
              </a:extLst>
            </p:cNvPr>
            <p:cNvSpPr/>
            <p:nvPr/>
          </p:nvSpPr>
          <p:spPr>
            <a:xfrm>
              <a:off x="420453" y="3889980"/>
              <a:ext cx="410090" cy="41009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67" name="Rectangle: Rounded Corners 66">
              <a:extLst>
                <a:ext uri="{FF2B5EF4-FFF2-40B4-BE49-F238E27FC236}">
                  <a16:creationId xmlns:a16="http://schemas.microsoft.com/office/drawing/2014/main" id="{99D117CC-C644-F580-EBFF-DC1BC84B2016}"/>
                </a:ext>
              </a:extLst>
            </p:cNvPr>
            <p:cNvSpPr/>
            <p:nvPr/>
          </p:nvSpPr>
          <p:spPr>
            <a:xfrm>
              <a:off x="625498" y="3910359"/>
              <a:ext cx="5755452" cy="36933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31D617E4-621B-C21A-7C3E-106543EA0707}"/>
                </a:ext>
              </a:extLst>
            </p:cNvPr>
            <p:cNvSpPr txBox="1"/>
            <p:nvPr/>
          </p:nvSpPr>
          <p:spPr>
            <a:xfrm>
              <a:off x="1007645" y="3910359"/>
              <a:ext cx="39792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Cleaning &amp; Tidying Up</a:t>
              </a:r>
              <a:r>
                <a:rPr lang="en-US" b="1" baseline="30000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</a:t>
              </a: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A1F761A9-8C5A-611C-115E-295DC44418A1}"/>
                </a:ext>
              </a:extLst>
            </p:cNvPr>
            <p:cNvSpPr/>
            <p:nvPr/>
          </p:nvSpPr>
          <p:spPr>
            <a:xfrm>
              <a:off x="420453" y="3889980"/>
              <a:ext cx="410090" cy="410090"/>
            </a:xfrm>
            <a:prstGeom prst="ellipse">
              <a:avLst/>
            </a:prstGeom>
            <a:noFill/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7D28FFA0-E3B9-9B99-3737-46C8FB0DA95C}"/>
                </a:ext>
              </a:extLst>
            </p:cNvPr>
            <p:cNvSpPr txBox="1"/>
            <p:nvPr/>
          </p:nvSpPr>
          <p:spPr>
            <a:xfrm>
              <a:off x="716955" y="4341246"/>
              <a:ext cx="5663993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en-US" dirty="0"/>
                <a:t>Please put</a:t>
              </a:r>
              <a:r>
                <a:rPr lang="en-US" noProof="0" dirty="0"/>
                <a:t> any </a:t>
              </a:r>
              <a:r>
                <a:rPr lang="en-US" b="1" noProof="0" dirty="0"/>
                <a:t>dishes</a:t>
              </a:r>
              <a:r>
                <a:rPr lang="en-US" noProof="0" dirty="0"/>
                <a:t> you used in the dishwasher and launch a washing cycle.</a:t>
              </a:r>
              <a:endParaRPr lang="en-US" noProof="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marL="285750" indent="-285750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en-US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Collect and take out all </a:t>
              </a:r>
              <a:r>
                <a:rPr lang="en-US" b="1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trash</a:t>
              </a:r>
              <a:r>
                <a:rPr lang="en-US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, including anything left in the refrigerator.</a:t>
              </a:r>
            </a:p>
            <a:p>
              <a:pPr marL="285750" indent="-285750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en-US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Place used </a:t>
              </a:r>
              <a:r>
                <a:rPr lang="en-US" b="1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bed linens and towels</a:t>
              </a:r>
              <a:r>
                <a:rPr lang="en-US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in the designated laundry bins.</a:t>
              </a:r>
            </a:p>
          </p:txBody>
        </p:sp>
        <p:sp>
          <p:nvSpPr>
            <p:cNvPr id="103" name="Free-form: Shape 102">
              <a:extLst>
                <a:ext uri="{FF2B5EF4-FFF2-40B4-BE49-F238E27FC236}">
                  <a16:creationId xmlns:a16="http://schemas.microsoft.com/office/drawing/2014/main" id="{02911AD3-A5EA-4D47-E8F9-D57B1328BACB}"/>
                </a:ext>
              </a:extLst>
            </p:cNvPr>
            <p:cNvSpPr/>
            <p:nvPr/>
          </p:nvSpPr>
          <p:spPr>
            <a:xfrm>
              <a:off x="503692" y="3954609"/>
              <a:ext cx="218212" cy="258396"/>
            </a:xfrm>
            <a:custGeom>
              <a:avLst/>
              <a:gdLst>
                <a:gd name="connsiteX0" fmla="*/ 371666 w 723910"/>
                <a:gd name="connsiteY0" fmla="*/ 432918 h 857226"/>
                <a:gd name="connsiteX1" fmla="*/ 489871 w 723910"/>
                <a:gd name="connsiteY1" fmla="*/ 501156 h 857226"/>
                <a:gd name="connsiteX2" fmla="*/ 490913 w 723910"/>
                <a:gd name="connsiteY2" fmla="*/ 461418 h 857226"/>
                <a:gd name="connsiteX3" fmla="*/ 458431 w 723910"/>
                <a:gd name="connsiteY3" fmla="*/ 419077 h 857226"/>
                <a:gd name="connsiteX4" fmla="*/ 405522 w 723910"/>
                <a:gd name="connsiteY4" fmla="*/ 412119 h 857226"/>
                <a:gd name="connsiteX5" fmla="*/ 371664 w 723910"/>
                <a:gd name="connsiteY5" fmla="*/ 432880 h 857226"/>
                <a:gd name="connsiteX6" fmla="*/ 608410 w 723910"/>
                <a:gd name="connsiteY6" fmla="*/ 744271 h 857226"/>
                <a:gd name="connsiteX7" fmla="*/ 657300 w 723910"/>
                <a:gd name="connsiteY7" fmla="*/ 744271 h 857226"/>
                <a:gd name="connsiteX8" fmla="*/ 657300 w 723910"/>
                <a:gd name="connsiteY8" fmla="*/ 773181 h 857226"/>
                <a:gd name="connsiteX9" fmla="*/ 608410 w 723910"/>
                <a:gd name="connsiteY9" fmla="*/ 773181 h 857226"/>
                <a:gd name="connsiteX10" fmla="*/ 507730 w 723910"/>
                <a:gd name="connsiteY10" fmla="*/ 744271 h 857226"/>
                <a:gd name="connsiteX11" fmla="*/ 556620 w 723910"/>
                <a:gd name="connsiteY11" fmla="*/ 744271 h 857226"/>
                <a:gd name="connsiteX12" fmla="*/ 556620 w 723910"/>
                <a:gd name="connsiteY12" fmla="*/ 773181 h 857226"/>
                <a:gd name="connsiteX13" fmla="*/ 507730 w 723910"/>
                <a:gd name="connsiteY13" fmla="*/ 773181 h 857226"/>
                <a:gd name="connsiteX14" fmla="*/ 596990 w 723910"/>
                <a:gd name="connsiteY14" fmla="*/ 784641 h 857226"/>
                <a:gd name="connsiteX15" fmla="*/ 596990 w 723910"/>
                <a:gd name="connsiteY15" fmla="*/ 833531 h 857226"/>
                <a:gd name="connsiteX16" fmla="*/ 568080 w 723910"/>
                <a:gd name="connsiteY16" fmla="*/ 833531 h 857226"/>
                <a:gd name="connsiteX17" fmla="*/ 568080 w 723910"/>
                <a:gd name="connsiteY17" fmla="*/ 784641 h 857226"/>
                <a:gd name="connsiteX18" fmla="*/ 596990 w 723910"/>
                <a:gd name="connsiteY18" fmla="*/ 683961 h 857226"/>
                <a:gd name="connsiteX19" fmla="*/ 596990 w 723910"/>
                <a:gd name="connsiteY19" fmla="*/ 732851 h 857226"/>
                <a:gd name="connsiteX20" fmla="*/ 568080 w 723910"/>
                <a:gd name="connsiteY20" fmla="*/ 732851 h 857226"/>
                <a:gd name="connsiteX21" fmla="*/ 568080 w 723910"/>
                <a:gd name="connsiteY21" fmla="*/ 683961 h 857226"/>
                <a:gd name="connsiteX22" fmla="*/ 195007 w 723910"/>
                <a:gd name="connsiteY22" fmla="*/ 359140 h 857226"/>
                <a:gd name="connsiteX23" fmla="*/ 243897 w 723910"/>
                <a:gd name="connsiteY23" fmla="*/ 359140 h 857226"/>
                <a:gd name="connsiteX24" fmla="*/ 243897 w 723910"/>
                <a:gd name="connsiteY24" fmla="*/ 388050 h 857226"/>
                <a:gd name="connsiteX25" fmla="*/ 195007 w 723910"/>
                <a:gd name="connsiteY25" fmla="*/ 388050 h 857226"/>
                <a:gd name="connsiteX26" fmla="*/ 94327 w 723910"/>
                <a:gd name="connsiteY26" fmla="*/ 359140 h 857226"/>
                <a:gd name="connsiteX27" fmla="*/ 143217 w 723910"/>
                <a:gd name="connsiteY27" fmla="*/ 359140 h 857226"/>
                <a:gd name="connsiteX28" fmla="*/ 143217 w 723910"/>
                <a:gd name="connsiteY28" fmla="*/ 388050 h 857226"/>
                <a:gd name="connsiteX29" fmla="*/ 94327 w 723910"/>
                <a:gd name="connsiteY29" fmla="*/ 388050 h 857226"/>
                <a:gd name="connsiteX30" fmla="*/ 183587 w 723910"/>
                <a:gd name="connsiteY30" fmla="*/ 399510 h 857226"/>
                <a:gd name="connsiteX31" fmla="*/ 183587 w 723910"/>
                <a:gd name="connsiteY31" fmla="*/ 448400 h 857226"/>
                <a:gd name="connsiteX32" fmla="*/ 154677 w 723910"/>
                <a:gd name="connsiteY32" fmla="*/ 448400 h 857226"/>
                <a:gd name="connsiteX33" fmla="*/ 154677 w 723910"/>
                <a:gd name="connsiteY33" fmla="*/ 399510 h 857226"/>
                <a:gd name="connsiteX34" fmla="*/ 183587 w 723910"/>
                <a:gd name="connsiteY34" fmla="*/ 298830 h 857226"/>
                <a:gd name="connsiteX35" fmla="*/ 183587 w 723910"/>
                <a:gd name="connsiteY35" fmla="*/ 347720 h 857226"/>
                <a:gd name="connsiteX36" fmla="*/ 154677 w 723910"/>
                <a:gd name="connsiteY36" fmla="*/ 347720 h 857226"/>
                <a:gd name="connsiteX37" fmla="*/ 154677 w 723910"/>
                <a:gd name="connsiteY37" fmla="*/ 298830 h 857226"/>
                <a:gd name="connsiteX38" fmla="*/ 147571 w 723910"/>
                <a:gd name="connsiteY38" fmla="*/ 653189 h 857226"/>
                <a:gd name="connsiteX39" fmla="*/ 89603 w 723910"/>
                <a:gd name="connsiteY39" fmla="*/ 668258 h 857226"/>
                <a:gd name="connsiteX40" fmla="*/ 42796 w 723910"/>
                <a:gd name="connsiteY40" fmla="*/ 671457 h 857226"/>
                <a:gd name="connsiteX41" fmla="*/ 44582 w 723910"/>
                <a:gd name="connsiteY41" fmla="*/ 676295 h 857226"/>
                <a:gd name="connsiteX42" fmla="*/ 73009 w 723910"/>
                <a:gd name="connsiteY42" fmla="*/ 729128 h 857226"/>
                <a:gd name="connsiteX43" fmla="*/ 178898 w 723910"/>
                <a:gd name="connsiteY43" fmla="*/ 705390 h 857226"/>
                <a:gd name="connsiteX44" fmla="*/ 270353 w 723910"/>
                <a:gd name="connsiteY44" fmla="*/ 634957 h 857226"/>
                <a:gd name="connsiteX45" fmla="*/ 292566 w 723910"/>
                <a:gd name="connsiteY45" fmla="*/ 653264 h 857226"/>
                <a:gd name="connsiteX46" fmla="*/ 190953 w 723910"/>
                <a:gd name="connsiteY46" fmla="*/ 731623 h 857226"/>
                <a:gd name="connsiteX47" fmla="*/ 96112 w 723910"/>
                <a:gd name="connsiteY47" fmla="*/ 756849 h 857226"/>
                <a:gd name="connsiteX48" fmla="*/ 106158 w 723910"/>
                <a:gd name="connsiteY48" fmla="*/ 766559 h 857226"/>
                <a:gd name="connsiteX49" fmla="*/ 169671 w 723910"/>
                <a:gd name="connsiteY49" fmla="*/ 808045 h 857226"/>
                <a:gd name="connsiteX50" fmla="*/ 218896 w 723910"/>
                <a:gd name="connsiteY50" fmla="*/ 786987 h 857226"/>
                <a:gd name="connsiteX51" fmla="*/ 262949 w 723910"/>
                <a:gd name="connsiteY51" fmla="*/ 756440 h 857226"/>
                <a:gd name="connsiteX52" fmla="*/ 281777 w 723910"/>
                <a:gd name="connsiteY52" fmla="*/ 778206 h 857226"/>
                <a:gd name="connsiteX53" fmla="*/ 232551 w 723910"/>
                <a:gd name="connsiteY53" fmla="*/ 812362 h 857226"/>
                <a:gd name="connsiteX54" fmla="*/ 212385 w 723910"/>
                <a:gd name="connsiteY54" fmla="*/ 822297 h 857226"/>
                <a:gd name="connsiteX55" fmla="*/ 307826 w 723910"/>
                <a:gd name="connsiteY55" fmla="*/ 824603 h 857226"/>
                <a:gd name="connsiteX56" fmla="*/ 426402 w 723910"/>
                <a:gd name="connsiteY56" fmla="*/ 692186 h 857226"/>
                <a:gd name="connsiteX57" fmla="*/ 481060 w 723910"/>
                <a:gd name="connsiteY57" fmla="*/ 529366 h 857226"/>
                <a:gd name="connsiteX58" fmla="*/ 353034 w 723910"/>
                <a:gd name="connsiteY58" fmla="*/ 455436 h 857226"/>
                <a:gd name="connsiteX59" fmla="*/ 202158 w 723910"/>
                <a:gd name="connsiteY59" fmla="*/ 551429 h 857226"/>
                <a:gd name="connsiteX60" fmla="*/ 28994 w 723910"/>
                <a:gd name="connsiteY60" fmla="*/ 581417 h 857226"/>
                <a:gd name="connsiteX61" fmla="*/ 34388 w 723910"/>
                <a:gd name="connsiteY61" fmla="*/ 642549 h 857226"/>
                <a:gd name="connsiteX62" fmla="*/ 85474 w 723910"/>
                <a:gd name="connsiteY62" fmla="*/ 639684 h 857226"/>
                <a:gd name="connsiteX63" fmla="*/ 137378 w 723910"/>
                <a:gd name="connsiteY63" fmla="*/ 626178 h 857226"/>
                <a:gd name="connsiteX64" fmla="*/ 147535 w 723910"/>
                <a:gd name="connsiteY64" fmla="*/ 653153 h 857226"/>
                <a:gd name="connsiteX65" fmla="*/ 510521 w 723910"/>
                <a:gd name="connsiteY65" fmla="*/ 526011 h 857226"/>
                <a:gd name="connsiteX66" fmla="*/ 451400 w 723910"/>
                <a:gd name="connsiteY66" fmla="*/ 706653 h 857226"/>
                <a:gd name="connsiteX67" fmla="*/ 322222 w 723910"/>
                <a:gd name="connsiteY67" fmla="*/ 849861 h 857226"/>
                <a:gd name="connsiteX68" fmla="*/ 316454 w 723910"/>
                <a:gd name="connsiteY68" fmla="*/ 852354 h 857226"/>
                <a:gd name="connsiteX69" fmla="*/ 193972 w 723910"/>
                <a:gd name="connsiteY69" fmla="*/ 847331 h 857226"/>
                <a:gd name="connsiteX70" fmla="*/ 86740 w 723910"/>
                <a:gd name="connsiteY70" fmla="*/ 787874 h 857226"/>
                <a:gd name="connsiteX71" fmla="*/ 17572 w 723910"/>
                <a:gd name="connsiteY71" fmla="*/ 686557 h 857226"/>
                <a:gd name="connsiteX72" fmla="*/ 1313 w 723910"/>
                <a:gd name="connsiteY72" fmla="*/ 565075 h 857226"/>
                <a:gd name="connsiteX73" fmla="*/ 2690 w 723910"/>
                <a:gd name="connsiteY73" fmla="*/ 551309 h 857226"/>
                <a:gd name="connsiteX74" fmla="*/ 16420 w 723910"/>
                <a:gd name="connsiteY74" fmla="*/ 552090 h 857226"/>
                <a:gd name="connsiteX75" fmla="*/ 191927 w 723910"/>
                <a:gd name="connsiteY75" fmla="*/ 524594 h 857226"/>
                <a:gd name="connsiteX76" fmla="*/ 339231 w 723910"/>
                <a:gd name="connsiteY76" fmla="*/ 428639 h 857226"/>
                <a:gd name="connsiteX77" fmla="*/ 398093 w 723910"/>
                <a:gd name="connsiteY77" fmla="*/ 384363 h 857226"/>
                <a:gd name="connsiteX78" fmla="*/ 416548 w 723910"/>
                <a:gd name="connsiteY78" fmla="*/ 381275 h 857226"/>
                <a:gd name="connsiteX79" fmla="*/ 620745 w 723910"/>
                <a:gd name="connsiteY79" fmla="*/ 27621 h 857226"/>
                <a:gd name="connsiteX80" fmla="*/ 654342 w 723910"/>
                <a:gd name="connsiteY80" fmla="*/ 1874 h 857226"/>
                <a:gd name="connsiteX81" fmla="*/ 696163 w 723910"/>
                <a:gd name="connsiteY81" fmla="*/ 7344 h 857226"/>
                <a:gd name="connsiteX82" fmla="*/ 696311 w 723910"/>
                <a:gd name="connsiteY82" fmla="*/ 7381 h 857226"/>
                <a:gd name="connsiteX83" fmla="*/ 722021 w 723910"/>
                <a:gd name="connsiteY83" fmla="*/ 40941 h 857226"/>
                <a:gd name="connsiteX84" fmla="*/ 716515 w 723910"/>
                <a:gd name="connsiteY84" fmla="*/ 82873 h 857226"/>
                <a:gd name="connsiteX85" fmla="*/ 512289 w 723910"/>
                <a:gd name="connsiteY85" fmla="*/ 436527 h 857226"/>
                <a:gd name="connsiteX86" fmla="*/ 518838 w 723910"/>
                <a:gd name="connsiteY86" fmla="*/ 454089 h 857226"/>
                <a:gd name="connsiteX87" fmla="*/ 510503 w 723910"/>
                <a:gd name="connsiteY87" fmla="*/ 526047 h 857226"/>
                <a:gd name="connsiteX88" fmla="*/ 494038 w 723910"/>
                <a:gd name="connsiteY88" fmla="*/ 410597 h 857226"/>
                <a:gd name="connsiteX89" fmla="*/ 691568 w 723910"/>
                <a:gd name="connsiteY89" fmla="*/ 68402 h 857226"/>
                <a:gd name="connsiteX90" fmla="*/ 694135 w 723910"/>
                <a:gd name="connsiteY90" fmla="*/ 48384 h 857226"/>
                <a:gd name="connsiteX91" fmla="*/ 681856 w 723910"/>
                <a:gd name="connsiteY91" fmla="*/ 32310 h 857226"/>
                <a:gd name="connsiteX92" fmla="*/ 661801 w 723910"/>
                <a:gd name="connsiteY92" fmla="*/ 29743 h 857226"/>
                <a:gd name="connsiteX93" fmla="*/ 645728 w 723910"/>
                <a:gd name="connsiteY93" fmla="*/ 42022 h 857226"/>
                <a:gd name="connsiteX94" fmla="*/ 448198 w 723910"/>
                <a:gd name="connsiteY94" fmla="*/ 384141 h 857226"/>
                <a:gd name="connsiteX95" fmla="*/ 472941 w 723910"/>
                <a:gd name="connsiteY95" fmla="*/ 394261 h 857226"/>
                <a:gd name="connsiteX96" fmla="*/ 494075 w 723910"/>
                <a:gd name="connsiteY96" fmla="*/ 410595 h 8572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</a:cxnLst>
              <a:rect l="l" t="t" r="r" b="b"/>
              <a:pathLst>
                <a:path w="723910" h="857226">
                  <a:moveTo>
                    <a:pt x="371666" y="432918"/>
                  </a:moveTo>
                  <a:lnTo>
                    <a:pt x="489871" y="501156"/>
                  </a:lnTo>
                  <a:cubicBezTo>
                    <a:pt x="494150" y="488059"/>
                    <a:pt x="494336" y="474255"/>
                    <a:pt x="490913" y="461418"/>
                  </a:cubicBezTo>
                  <a:cubicBezTo>
                    <a:pt x="486299" y="444191"/>
                    <a:pt x="475100" y="428676"/>
                    <a:pt x="458431" y="419077"/>
                  </a:cubicBezTo>
                  <a:cubicBezTo>
                    <a:pt x="441799" y="409478"/>
                    <a:pt x="422787" y="407506"/>
                    <a:pt x="405522" y="412119"/>
                  </a:cubicBezTo>
                  <a:cubicBezTo>
                    <a:pt x="392723" y="415542"/>
                    <a:pt x="380892" y="422612"/>
                    <a:pt x="371664" y="432880"/>
                  </a:cubicBezTo>
                  <a:close/>
                  <a:moveTo>
                    <a:pt x="608410" y="744271"/>
                  </a:moveTo>
                  <a:lnTo>
                    <a:pt x="657300" y="744271"/>
                  </a:lnTo>
                  <a:lnTo>
                    <a:pt x="657300" y="773181"/>
                  </a:lnTo>
                  <a:lnTo>
                    <a:pt x="608410" y="773181"/>
                  </a:lnTo>
                  <a:close/>
                  <a:moveTo>
                    <a:pt x="507730" y="744271"/>
                  </a:moveTo>
                  <a:lnTo>
                    <a:pt x="556620" y="744271"/>
                  </a:lnTo>
                  <a:lnTo>
                    <a:pt x="556620" y="773181"/>
                  </a:lnTo>
                  <a:lnTo>
                    <a:pt x="507730" y="773181"/>
                  </a:lnTo>
                  <a:close/>
                  <a:moveTo>
                    <a:pt x="596990" y="784641"/>
                  </a:moveTo>
                  <a:lnTo>
                    <a:pt x="596990" y="833531"/>
                  </a:lnTo>
                  <a:lnTo>
                    <a:pt x="568080" y="833531"/>
                  </a:lnTo>
                  <a:lnTo>
                    <a:pt x="568080" y="784641"/>
                  </a:lnTo>
                  <a:close/>
                  <a:moveTo>
                    <a:pt x="596990" y="683961"/>
                  </a:moveTo>
                  <a:lnTo>
                    <a:pt x="596990" y="732851"/>
                  </a:lnTo>
                  <a:lnTo>
                    <a:pt x="568080" y="732851"/>
                  </a:lnTo>
                  <a:lnTo>
                    <a:pt x="568080" y="683961"/>
                  </a:lnTo>
                  <a:close/>
                  <a:moveTo>
                    <a:pt x="195007" y="359140"/>
                  </a:moveTo>
                  <a:lnTo>
                    <a:pt x="243897" y="359140"/>
                  </a:lnTo>
                  <a:lnTo>
                    <a:pt x="243897" y="388050"/>
                  </a:lnTo>
                  <a:lnTo>
                    <a:pt x="195007" y="388050"/>
                  </a:lnTo>
                  <a:close/>
                  <a:moveTo>
                    <a:pt x="94327" y="359140"/>
                  </a:moveTo>
                  <a:lnTo>
                    <a:pt x="143217" y="359140"/>
                  </a:lnTo>
                  <a:lnTo>
                    <a:pt x="143217" y="388050"/>
                  </a:lnTo>
                  <a:lnTo>
                    <a:pt x="94327" y="388050"/>
                  </a:lnTo>
                  <a:close/>
                  <a:moveTo>
                    <a:pt x="183587" y="399510"/>
                  </a:moveTo>
                  <a:lnTo>
                    <a:pt x="183587" y="448400"/>
                  </a:lnTo>
                  <a:lnTo>
                    <a:pt x="154677" y="448400"/>
                  </a:lnTo>
                  <a:lnTo>
                    <a:pt x="154677" y="399510"/>
                  </a:lnTo>
                  <a:close/>
                  <a:moveTo>
                    <a:pt x="183587" y="298830"/>
                  </a:moveTo>
                  <a:lnTo>
                    <a:pt x="183587" y="347720"/>
                  </a:lnTo>
                  <a:lnTo>
                    <a:pt x="154677" y="347720"/>
                  </a:lnTo>
                  <a:lnTo>
                    <a:pt x="154677" y="298830"/>
                  </a:lnTo>
                  <a:close/>
                  <a:moveTo>
                    <a:pt x="147571" y="653189"/>
                  </a:moveTo>
                  <a:cubicBezTo>
                    <a:pt x="127963" y="660593"/>
                    <a:pt x="109099" y="665468"/>
                    <a:pt x="89603" y="668258"/>
                  </a:cubicBezTo>
                  <a:cubicBezTo>
                    <a:pt x="74646" y="670453"/>
                    <a:pt x="59279" y="671420"/>
                    <a:pt x="42796" y="671457"/>
                  </a:cubicBezTo>
                  <a:lnTo>
                    <a:pt x="44582" y="676295"/>
                  </a:lnTo>
                  <a:cubicBezTo>
                    <a:pt x="51726" y="694972"/>
                    <a:pt x="61288" y="712756"/>
                    <a:pt x="73009" y="729128"/>
                  </a:cubicBezTo>
                  <a:cubicBezTo>
                    <a:pt x="109955" y="728794"/>
                    <a:pt x="146009" y="720571"/>
                    <a:pt x="178898" y="705390"/>
                  </a:cubicBezTo>
                  <a:cubicBezTo>
                    <a:pt x="213873" y="689279"/>
                    <a:pt x="245276" y="665356"/>
                    <a:pt x="270353" y="634957"/>
                  </a:cubicBezTo>
                  <a:lnTo>
                    <a:pt x="292566" y="653264"/>
                  </a:lnTo>
                  <a:cubicBezTo>
                    <a:pt x="264660" y="687122"/>
                    <a:pt x="229798" y="713725"/>
                    <a:pt x="190953" y="731623"/>
                  </a:cubicBezTo>
                  <a:cubicBezTo>
                    <a:pt x="161224" y="745277"/>
                    <a:pt x="129152" y="753909"/>
                    <a:pt x="96112" y="756849"/>
                  </a:cubicBezTo>
                  <a:cubicBezTo>
                    <a:pt x="99349" y="760160"/>
                    <a:pt x="102698" y="763397"/>
                    <a:pt x="106158" y="766559"/>
                  </a:cubicBezTo>
                  <a:cubicBezTo>
                    <a:pt x="125208" y="783934"/>
                    <a:pt x="146677" y="797850"/>
                    <a:pt x="169671" y="808045"/>
                  </a:cubicBezTo>
                  <a:cubicBezTo>
                    <a:pt x="187828" y="801831"/>
                    <a:pt x="203939" y="795096"/>
                    <a:pt x="218896" y="786987"/>
                  </a:cubicBezTo>
                  <a:cubicBezTo>
                    <a:pt x="234412" y="778577"/>
                    <a:pt x="248736" y="768680"/>
                    <a:pt x="262949" y="756440"/>
                  </a:cubicBezTo>
                  <a:lnTo>
                    <a:pt x="281777" y="778206"/>
                  </a:lnTo>
                  <a:cubicBezTo>
                    <a:pt x="265889" y="791936"/>
                    <a:pt x="249853" y="803024"/>
                    <a:pt x="232551" y="812362"/>
                  </a:cubicBezTo>
                  <a:cubicBezTo>
                    <a:pt x="226040" y="815896"/>
                    <a:pt x="219343" y="819171"/>
                    <a:pt x="212385" y="822297"/>
                  </a:cubicBezTo>
                  <a:cubicBezTo>
                    <a:pt x="243304" y="829441"/>
                    <a:pt x="275785" y="830370"/>
                    <a:pt x="307826" y="824603"/>
                  </a:cubicBezTo>
                  <a:cubicBezTo>
                    <a:pt x="356604" y="788735"/>
                    <a:pt x="396787" y="743492"/>
                    <a:pt x="426402" y="692186"/>
                  </a:cubicBezTo>
                  <a:cubicBezTo>
                    <a:pt x="455052" y="642590"/>
                    <a:pt x="473804" y="587297"/>
                    <a:pt x="481060" y="529366"/>
                  </a:cubicBezTo>
                  <a:lnTo>
                    <a:pt x="353034" y="455436"/>
                  </a:lnTo>
                  <a:cubicBezTo>
                    <a:pt x="309241" y="497591"/>
                    <a:pt x="257858" y="529998"/>
                    <a:pt x="202158" y="551429"/>
                  </a:cubicBezTo>
                  <a:cubicBezTo>
                    <a:pt x="147464" y="572487"/>
                    <a:pt x="88639" y="582906"/>
                    <a:pt x="28994" y="581417"/>
                  </a:cubicBezTo>
                  <a:cubicBezTo>
                    <a:pt x="28138" y="602104"/>
                    <a:pt x="29998" y="622642"/>
                    <a:pt x="34388" y="642549"/>
                  </a:cubicBezTo>
                  <a:cubicBezTo>
                    <a:pt x="52583" y="642847"/>
                    <a:pt x="69289" y="642028"/>
                    <a:pt x="85474" y="639684"/>
                  </a:cubicBezTo>
                  <a:cubicBezTo>
                    <a:pt x="102887" y="637191"/>
                    <a:pt x="119779" y="632838"/>
                    <a:pt x="137378" y="626178"/>
                  </a:cubicBezTo>
                  <a:lnTo>
                    <a:pt x="147535" y="653153"/>
                  </a:lnTo>
                  <a:close/>
                  <a:moveTo>
                    <a:pt x="510521" y="526011"/>
                  </a:moveTo>
                  <a:cubicBezTo>
                    <a:pt x="503452" y="590379"/>
                    <a:pt x="483063" y="651770"/>
                    <a:pt x="451400" y="706653"/>
                  </a:cubicBezTo>
                  <a:cubicBezTo>
                    <a:pt x="419253" y="762352"/>
                    <a:pt x="375423" y="811352"/>
                    <a:pt x="322222" y="849861"/>
                  </a:cubicBezTo>
                  <a:lnTo>
                    <a:pt x="316454" y="852354"/>
                  </a:lnTo>
                  <a:cubicBezTo>
                    <a:pt x="275266" y="860354"/>
                    <a:pt x="233333" y="858381"/>
                    <a:pt x="193972" y="847331"/>
                  </a:cubicBezTo>
                  <a:cubicBezTo>
                    <a:pt x="154607" y="836280"/>
                    <a:pt x="117735" y="816152"/>
                    <a:pt x="86740" y="787874"/>
                  </a:cubicBezTo>
                  <a:cubicBezTo>
                    <a:pt x="55672" y="759559"/>
                    <a:pt x="32231" y="724734"/>
                    <a:pt x="17572" y="686557"/>
                  </a:cubicBezTo>
                  <a:cubicBezTo>
                    <a:pt x="2987" y="648457"/>
                    <a:pt x="-2854" y="606897"/>
                    <a:pt x="1313" y="565075"/>
                  </a:cubicBezTo>
                  <a:lnTo>
                    <a:pt x="2690" y="551309"/>
                  </a:lnTo>
                  <a:lnTo>
                    <a:pt x="16420" y="552090"/>
                  </a:lnTo>
                  <a:cubicBezTo>
                    <a:pt x="76956" y="555476"/>
                    <a:pt x="136711" y="545839"/>
                    <a:pt x="191927" y="524594"/>
                  </a:cubicBezTo>
                  <a:cubicBezTo>
                    <a:pt x="246585" y="503572"/>
                    <a:pt x="296921" y="471090"/>
                    <a:pt x="339231" y="428639"/>
                  </a:cubicBezTo>
                  <a:cubicBezTo>
                    <a:pt x="352924" y="405980"/>
                    <a:pt x="374318" y="390725"/>
                    <a:pt x="398093" y="384363"/>
                  </a:cubicBezTo>
                  <a:cubicBezTo>
                    <a:pt x="404120" y="382726"/>
                    <a:pt x="410296" y="381722"/>
                    <a:pt x="416548" y="381275"/>
                  </a:cubicBezTo>
                  <a:lnTo>
                    <a:pt x="620745" y="27621"/>
                  </a:lnTo>
                  <a:cubicBezTo>
                    <a:pt x="628334" y="14413"/>
                    <a:pt x="640650" y="5520"/>
                    <a:pt x="654342" y="1874"/>
                  </a:cubicBezTo>
                  <a:cubicBezTo>
                    <a:pt x="667923" y="-1735"/>
                    <a:pt x="682991" y="-247"/>
                    <a:pt x="696163" y="7344"/>
                  </a:cubicBezTo>
                  <a:lnTo>
                    <a:pt x="696311" y="7381"/>
                  </a:lnTo>
                  <a:cubicBezTo>
                    <a:pt x="709482" y="14971"/>
                    <a:pt x="718338" y="27286"/>
                    <a:pt x="722021" y="40941"/>
                  </a:cubicBezTo>
                  <a:cubicBezTo>
                    <a:pt x="725667" y="54596"/>
                    <a:pt x="724141" y="69665"/>
                    <a:pt x="716515" y="82873"/>
                  </a:cubicBezTo>
                  <a:lnTo>
                    <a:pt x="512289" y="436527"/>
                  </a:lnTo>
                  <a:cubicBezTo>
                    <a:pt x="515005" y="442145"/>
                    <a:pt x="517200" y="448060"/>
                    <a:pt x="518838" y="454089"/>
                  </a:cubicBezTo>
                  <a:cubicBezTo>
                    <a:pt x="525088" y="477455"/>
                    <a:pt x="522781" y="503165"/>
                    <a:pt x="510503" y="526047"/>
                  </a:cubicBezTo>
                  <a:close/>
                  <a:moveTo>
                    <a:pt x="494038" y="410597"/>
                  </a:moveTo>
                  <a:lnTo>
                    <a:pt x="691568" y="68402"/>
                  </a:lnTo>
                  <a:cubicBezTo>
                    <a:pt x="695177" y="62150"/>
                    <a:pt x="695884" y="54932"/>
                    <a:pt x="694135" y="48384"/>
                  </a:cubicBezTo>
                  <a:cubicBezTo>
                    <a:pt x="692386" y="41835"/>
                    <a:pt x="688144" y="35919"/>
                    <a:pt x="681856" y="32310"/>
                  </a:cubicBezTo>
                  <a:cubicBezTo>
                    <a:pt x="675606" y="28701"/>
                    <a:pt x="668387" y="27957"/>
                    <a:pt x="661801" y="29743"/>
                  </a:cubicBezTo>
                  <a:cubicBezTo>
                    <a:pt x="655253" y="31492"/>
                    <a:pt x="649337" y="35734"/>
                    <a:pt x="645728" y="42022"/>
                  </a:cubicBezTo>
                  <a:lnTo>
                    <a:pt x="448198" y="384141"/>
                  </a:lnTo>
                  <a:cubicBezTo>
                    <a:pt x="456681" y="386336"/>
                    <a:pt x="464978" y="389685"/>
                    <a:pt x="472941" y="394261"/>
                  </a:cubicBezTo>
                  <a:cubicBezTo>
                    <a:pt x="480867" y="398837"/>
                    <a:pt x="487936" y="404382"/>
                    <a:pt x="494075" y="410595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6350" cap="flat">
              <a:solidFill>
                <a:schemeClr val="tx1">
                  <a:lumMod val="75000"/>
                  <a:lumOff val="2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F3FD02FB-89F1-1BC0-8B72-69FB5A98547C}"/>
              </a:ext>
            </a:extLst>
          </p:cNvPr>
          <p:cNvGrpSpPr/>
          <p:nvPr/>
        </p:nvGrpSpPr>
        <p:grpSpPr>
          <a:xfrm>
            <a:off x="420453" y="6580952"/>
            <a:ext cx="5960497" cy="1682372"/>
            <a:chOff x="420453" y="6396286"/>
            <a:chExt cx="5960497" cy="1682372"/>
          </a:xfrm>
        </p:grpSpPr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485DD97B-45A7-B2C9-B8E6-DBC7079195EA}"/>
                </a:ext>
              </a:extLst>
            </p:cNvPr>
            <p:cNvSpPr/>
            <p:nvPr/>
          </p:nvSpPr>
          <p:spPr>
            <a:xfrm>
              <a:off x="420453" y="6396286"/>
              <a:ext cx="410090" cy="41009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82" name="Rectangle: Rounded Corners 81">
              <a:extLst>
                <a:ext uri="{FF2B5EF4-FFF2-40B4-BE49-F238E27FC236}">
                  <a16:creationId xmlns:a16="http://schemas.microsoft.com/office/drawing/2014/main" id="{3EC51EFF-0E6C-5824-33A7-D8B4FCDFFD23}"/>
                </a:ext>
              </a:extLst>
            </p:cNvPr>
            <p:cNvSpPr/>
            <p:nvPr/>
          </p:nvSpPr>
          <p:spPr>
            <a:xfrm>
              <a:off x="625498" y="6416665"/>
              <a:ext cx="5755452" cy="36933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3639FBE8-B87E-42F5-6637-4BAD82D34D7C}"/>
                </a:ext>
              </a:extLst>
            </p:cNvPr>
            <p:cNvSpPr txBox="1"/>
            <p:nvPr/>
          </p:nvSpPr>
          <p:spPr>
            <a:xfrm>
              <a:off x="1007645" y="6416665"/>
              <a:ext cx="25060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noProof="0" dirty="0"/>
                <a:t>Safety &amp; Closures</a:t>
              </a:r>
              <a:endParaRPr lang="en-US" noProof="0" dirty="0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A0908825-716B-7ECC-C839-568883324063}"/>
                </a:ext>
              </a:extLst>
            </p:cNvPr>
            <p:cNvSpPr/>
            <p:nvPr/>
          </p:nvSpPr>
          <p:spPr>
            <a:xfrm>
              <a:off x="420453" y="6396286"/>
              <a:ext cx="410090" cy="410090"/>
            </a:xfrm>
            <a:prstGeom prst="ellipse">
              <a:avLst/>
            </a:prstGeom>
            <a:noFill/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1082E374-B72B-0EED-8CC9-2CEEF506A682}"/>
                </a:ext>
              </a:extLst>
            </p:cNvPr>
            <p:cNvSpPr txBox="1"/>
            <p:nvPr/>
          </p:nvSpPr>
          <p:spPr>
            <a:xfrm>
              <a:off x="716956" y="6847552"/>
              <a:ext cx="5663994" cy="1231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en-US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Turn off </a:t>
              </a:r>
              <a:r>
                <a:rPr lang="en-US" b="1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lights, air conditioning, and all appliances</a:t>
              </a:r>
              <a:r>
                <a:rPr lang="en-US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.</a:t>
              </a:r>
            </a:p>
            <a:p>
              <a:pPr marL="285750" indent="-285750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en-US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Close all </a:t>
              </a:r>
              <a:r>
                <a:rPr lang="en-US" b="1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windows</a:t>
              </a:r>
              <a:r>
                <a:rPr lang="en-US" noProof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.</a:t>
              </a:r>
            </a:p>
            <a:p>
              <a:pPr marL="285750" indent="-285750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en-US" noProof="0" dirty="0"/>
                <a:t>Open </a:t>
              </a:r>
              <a:r>
                <a:rPr lang="en-US" b="1" noProof="0" dirty="0"/>
                <a:t>shutters, blinds, and curtains.</a:t>
              </a:r>
              <a:endParaRPr lang="en-US" b="1" noProof="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-form: Shape 109">
              <a:extLst>
                <a:ext uri="{FF2B5EF4-FFF2-40B4-BE49-F238E27FC236}">
                  <a16:creationId xmlns:a16="http://schemas.microsoft.com/office/drawing/2014/main" id="{6764E9EA-EAAE-484B-2573-B0D2BAE2D18A}"/>
                </a:ext>
              </a:extLst>
            </p:cNvPr>
            <p:cNvSpPr/>
            <p:nvPr/>
          </p:nvSpPr>
          <p:spPr>
            <a:xfrm>
              <a:off x="534040" y="6487008"/>
              <a:ext cx="182916" cy="228646"/>
            </a:xfrm>
            <a:custGeom>
              <a:avLst/>
              <a:gdLst>
                <a:gd name="connsiteX0" fmla="*/ 123811 w 152400"/>
                <a:gd name="connsiteY0" fmla="*/ 77396 h 190500"/>
                <a:gd name="connsiteX1" fmla="*/ 123825 w 152400"/>
                <a:gd name="connsiteY1" fmla="*/ 76200 h 190500"/>
                <a:gd name="connsiteX2" fmla="*/ 123825 w 152400"/>
                <a:gd name="connsiteY2" fmla="*/ 47625 h 190500"/>
                <a:gd name="connsiteX3" fmla="*/ 76200 w 152400"/>
                <a:gd name="connsiteY3" fmla="*/ 0 h 190500"/>
                <a:gd name="connsiteX4" fmla="*/ 28575 w 152400"/>
                <a:gd name="connsiteY4" fmla="*/ 47625 h 190500"/>
                <a:gd name="connsiteX5" fmla="*/ 28575 w 152400"/>
                <a:gd name="connsiteY5" fmla="*/ 76200 h 190500"/>
                <a:gd name="connsiteX6" fmla="*/ 28590 w 152400"/>
                <a:gd name="connsiteY6" fmla="*/ 77396 h 190500"/>
                <a:gd name="connsiteX7" fmla="*/ 0 w 152400"/>
                <a:gd name="connsiteY7" fmla="*/ 114300 h 190500"/>
                <a:gd name="connsiteX8" fmla="*/ 0 w 152400"/>
                <a:gd name="connsiteY8" fmla="*/ 152400 h 190500"/>
                <a:gd name="connsiteX9" fmla="*/ 38100 w 152400"/>
                <a:gd name="connsiteY9" fmla="*/ 190500 h 190500"/>
                <a:gd name="connsiteX10" fmla="*/ 114300 w 152400"/>
                <a:gd name="connsiteY10" fmla="*/ 190500 h 190500"/>
                <a:gd name="connsiteX11" fmla="*/ 152400 w 152400"/>
                <a:gd name="connsiteY11" fmla="*/ 152400 h 190500"/>
                <a:gd name="connsiteX12" fmla="*/ 152400 w 152400"/>
                <a:gd name="connsiteY12" fmla="*/ 114300 h 190500"/>
                <a:gd name="connsiteX13" fmla="*/ 123811 w 152400"/>
                <a:gd name="connsiteY13" fmla="*/ 77396 h 190500"/>
                <a:gd name="connsiteX14" fmla="*/ 104775 w 152400"/>
                <a:gd name="connsiteY14" fmla="*/ 76200 h 190500"/>
                <a:gd name="connsiteX15" fmla="*/ 104775 w 152400"/>
                <a:gd name="connsiteY15" fmla="*/ 47625 h 190500"/>
                <a:gd name="connsiteX16" fmla="*/ 76200 w 152400"/>
                <a:gd name="connsiteY16" fmla="*/ 19050 h 190500"/>
                <a:gd name="connsiteX17" fmla="*/ 47625 w 152400"/>
                <a:gd name="connsiteY17" fmla="*/ 47625 h 190500"/>
                <a:gd name="connsiteX18" fmla="*/ 47625 w 152400"/>
                <a:gd name="connsiteY18" fmla="*/ 76200 h 190500"/>
                <a:gd name="connsiteX19" fmla="*/ 104775 w 152400"/>
                <a:gd name="connsiteY19" fmla="*/ 76200 h 190500"/>
                <a:gd name="connsiteX20" fmla="*/ 133350 w 152400"/>
                <a:gd name="connsiteY20" fmla="*/ 114300 h 190500"/>
                <a:gd name="connsiteX21" fmla="*/ 114300 w 152400"/>
                <a:gd name="connsiteY21" fmla="*/ 95250 h 190500"/>
                <a:gd name="connsiteX22" fmla="*/ 38100 w 152400"/>
                <a:gd name="connsiteY22" fmla="*/ 95250 h 190500"/>
                <a:gd name="connsiteX23" fmla="*/ 19050 w 152400"/>
                <a:gd name="connsiteY23" fmla="*/ 114300 h 190500"/>
                <a:gd name="connsiteX24" fmla="*/ 19050 w 152400"/>
                <a:gd name="connsiteY24" fmla="*/ 152400 h 190500"/>
                <a:gd name="connsiteX25" fmla="*/ 38100 w 152400"/>
                <a:gd name="connsiteY25" fmla="*/ 171450 h 190500"/>
                <a:gd name="connsiteX26" fmla="*/ 114300 w 152400"/>
                <a:gd name="connsiteY26" fmla="*/ 171450 h 190500"/>
                <a:gd name="connsiteX27" fmla="*/ 133350 w 152400"/>
                <a:gd name="connsiteY27" fmla="*/ 152400 h 190500"/>
                <a:gd name="connsiteX28" fmla="*/ 133350 w 152400"/>
                <a:gd name="connsiteY28" fmla="*/ 114300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52400" h="190500">
                  <a:moveTo>
                    <a:pt x="123811" y="77396"/>
                  </a:moveTo>
                  <a:cubicBezTo>
                    <a:pt x="123820" y="76999"/>
                    <a:pt x="123825" y="76600"/>
                    <a:pt x="123825" y="76200"/>
                  </a:cubicBezTo>
                  <a:lnTo>
                    <a:pt x="123825" y="47625"/>
                  </a:lnTo>
                  <a:cubicBezTo>
                    <a:pt x="123825" y="21322"/>
                    <a:pt x="102502" y="0"/>
                    <a:pt x="76200" y="0"/>
                  </a:cubicBezTo>
                  <a:cubicBezTo>
                    <a:pt x="49897" y="0"/>
                    <a:pt x="28575" y="21322"/>
                    <a:pt x="28575" y="47625"/>
                  </a:cubicBezTo>
                  <a:lnTo>
                    <a:pt x="28575" y="76200"/>
                  </a:lnTo>
                  <a:cubicBezTo>
                    <a:pt x="28575" y="76600"/>
                    <a:pt x="28580" y="76999"/>
                    <a:pt x="28590" y="77396"/>
                  </a:cubicBezTo>
                  <a:cubicBezTo>
                    <a:pt x="12149" y="81621"/>
                    <a:pt x="0" y="96542"/>
                    <a:pt x="0" y="114300"/>
                  </a:cubicBezTo>
                  <a:lnTo>
                    <a:pt x="0" y="152400"/>
                  </a:lnTo>
                  <a:cubicBezTo>
                    <a:pt x="0" y="173442"/>
                    <a:pt x="17058" y="190500"/>
                    <a:pt x="38100" y="190500"/>
                  </a:cubicBezTo>
                  <a:lnTo>
                    <a:pt x="114300" y="190500"/>
                  </a:lnTo>
                  <a:cubicBezTo>
                    <a:pt x="135342" y="190500"/>
                    <a:pt x="152400" y="173442"/>
                    <a:pt x="152400" y="152400"/>
                  </a:cubicBezTo>
                  <a:lnTo>
                    <a:pt x="152400" y="114300"/>
                  </a:lnTo>
                  <a:cubicBezTo>
                    <a:pt x="152400" y="96542"/>
                    <a:pt x="140251" y="81621"/>
                    <a:pt x="123811" y="77396"/>
                  </a:cubicBezTo>
                  <a:close/>
                  <a:moveTo>
                    <a:pt x="104775" y="76200"/>
                  </a:moveTo>
                  <a:lnTo>
                    <a:pt x="104775" y="47625"/>
                  </a:lnTo>
                  <a:cubicBezTo>
                    <a:pt x="104775" y="31844"/>
                    <a:pt x="91982" y="19050"/>
                    <a:pt x="76200" y="19050"/>
                  </a:cubicBezTo>
                  <a:cubicBezTo>
                    <a:pt x="60418" y="19050"/>
                    <a:pt x="47625" y="31844"/>
                    <a:pt x="47625" y="47625"/>
                  </a:cubicBezTo>
                  <a:lnTo>
                    <a:pt x="47625" y="76200"/>
                  </a:lnTo>
                  <a:lnTo>
                    <a:pt x="104775" y="76200"/>
                  </a:lnTo>
                  <a:close/>
                  <a:moveTo>
                    <a:pt x="133350" y="114300"/>
                  </a:moveTo>
                  <a:cubicBezTo>
                    <a:pt x="133350" y="103779"/>
                    <a:pt x="124821" y="95250"/>
                    <a:pt x="114300" y="95250"/>
                  </a:cubicBezTo>
                  <a:lnTo>
                    <a:pt x="38100" y="95250"/>
                  </a:lnTo>
                  <a:cubicBezTo>
                    <a:pt x="27579" y="95250"/>
                    <a:pt x="19050" y="103779"/>
                    <a:pt x="19050" y="114300"/>
                  </a:cubicBezTo>
                  <a:lnTo>
                    <a:pt x="19050" y="152400"/>
                  </a:lnTo>
                  <a:cubicBezTo>
                    <a:pt x="19050" y="162921"/>
                    <a:pt x="27579" y="171450"/>
                    <a:pt x="38100" y="171450"/>
                  </a:cubicBezTo>
                  <a:lnTo>
                    <a:pt x="114300" y="171450"/>
                  </a:lnTo>
                  <a:cubicBezTo>
                    <a:pt x="124821" y="171450"/>
                    <a:pt x="133350" y="162921"/>
                    <a:pt x="133350" y="152400"/>
                  </a:cubicBezTo>
                  <a:lnTo>
                    <a:pt x="133350" y="11430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12700" cap="flat">
              <a:solidFill>
                <a:schemeClr val="tx1">
                  <a:lumMod val="75000"/>
                  <a:lumOff val="2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833406E6-A509-9C84-A86A-2312E126BBBE}"/>
              </a:ext>
            </a:extLst>
          </p:cNvPr>
          <p:cNvGrpSpPr/>
          <p:nvPr/>
        </p:nvGrpSpPr>
        <p:grpSpPr>
          <a:xfrm>
            <a:off x="420453" y="8625593"/>
            <a:ext cx="5960497" cy="410090"/>
            <a:chOff x="420453" y="8625593"/>
            <a:chExt cx="5960497" cy="410090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F8CF061A-4D17-4754-BF59-41C7267ECFEE}"/>
                </a:ext>
              </a:extLst>
            </p:cNvPr>
            <p:cNvSpPr/>
            <p:nvPr/>
          </p:nvSpPr>
          <p:spPr>
            <a:xfrm>
              <a:off x="420453" y="8625593"/>
              <a:ext cx="410090" cy="41009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41" name="Rectangle: Rounded Corners 140">
              <a:extLst>
                <a:ext uri="{FF2B5EF4-FFF2-40B4-BE49-F238E27FC236}">
                  <a16:creationId xmlns:a16="http://schemas.microsoft.com/office/drawing/2014/main" id="{5727C6F7-30FE-7ECC-5D10-C1F67E4216B4}"/>
                </a:ext>
              </a:extLst>
            </p:cNvPr>
            <p:cNvSpPr/>
            <p:nvPr/>
          </p:nvSpPr>
          <p:spPr>
            <a:xfrm>
              <a:off x="625498" y="8645972"/>
              <a:ext cx="5755452" cy="36933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15D63A59-881D-3701-6055-863137533F08}"/>
                </a:ext>
              </a:extLst>
            </p:cNvPr>
            <p:cNvSpPr txBox="1"/>
            <p:nvPr/>
          </p:nvSpPr>
          <p:spPr>
            <a:xfrm>
              <a:off x="1007645" y="8645972"/>
              <a:ext cx="53393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noProof="0" dirty="0"/>
                <a:t>Save my number: +33 6 </a:t>
              </a:r>
              <a:r>
                <a:rPr lang="en-US" b="1" dirty="0"/>
                <a:t>10 94 38 50</a:t>
              </a:r>
              <a:r>
                <a:rPr lang="en-US" b="1" noProof="0" dirty="0"/>
                <a:t> </a:t>
              </a:r>
              <a:r>
                <a:rPr lang="en-US" noProof="0" dirty="0"/>
                <a:t>(forgotten item…)</a:t>
              </a:r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96AC871B-9B8A-5E97-E3D0-CD4D081D393E}"/>
                </a:ext>
              </a:extLst>
            </p:cNvPr>
            <p:cNvSpPr/>
            <p:nvPr/>
          </p:nvSpPr>
          <p:spPr>
            <a:xfrm>
              <a:off x="420453" y="8625593"/>
              <a:ext cx="410090" cy="410090"/>
            </a:xfrm>
            <a:prstGeom prst="ellipse">
              <a:avLst/>
            </a:prstGeom>
            <a:noFill/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23" name="Free-form: Shape 122">
              <a:extLst>
                <a:ext uri="{FF2B5EF4-FFF2-40B4-BE49-F238E27FC236}">
                  <a16:creationId xmlns:a16="http://schemas.microsoft.com/office/drawing/2014/main" id="{50E48DBD-72C6-41D1-DC9F-01FE75DC96A3}"/>
                </a:ext>
              </a:extLst>
            </p:cNvPr>
            <p:cNvSpPr/>
            <p:nvPr/>
          </p:nvSpPr>
          <p:spPr>
            <a:xfrm>
              <a:off x="511042" y="8716189"/>
              <a:ext cx="228910" cy="228898"/>
            </a:xfrm>
            <a:custGeom>
              <a:avLst/>
              <a:gdLst>
                <a:gd name="connsiteX0" fmla="*/ 129 w 714930"/>
                <a:gd name="connsiteY0" fmla="*/ 192972 h 714891"/>
                <a:gd name="connsiteX1" fmla="*/ 154872 w 714930"/>
                <a:gd name="connsiteY1" fmla="*/ 15417 h 714891"/>
                <a:gd name="connsiteX2" fmla="*/ 155245 w 714930"/>
                <a:gd name="connsiteY2" fmla="*/ 15975 h 714891"/>
                <a:gd name="connsiteX3" fmla="*/ 248820 w 714930"/>
                <a:gd name="connsiteY3" fmla="*/ 166556 h 714891"/>
                <a:gd name="connsiteX4" fmla="*/ 259462 w 714930"/>
                <a:gd name="connsiteY4" fmla="*/ 187912 h 714891"/>
                <a:gd name="connsiteX5" fmla="*/ 199446 w 714930"/>
                <a:gd name="connsiteY5" fmla="*/ 306118 h 714891"/>
                <a:gd name="connsiteX6" fmla="*/ 195837 w 714930"/>
                <a:gd name="connsiteY6" fmla="*/ 325986 h 714891"/>
                <a:gd name="connsiteX7" fmla="*/ 280558 w 714930"/>
                <a:gd name="connsiteY7" fmla="*/ 434371 h 714891"/>
                <a:gd name="connsiteX8" fmla="*/ 388943 w 714930"/>
                <a:gd name="connsiteY8" fmla="*/ 519091 h 714891"/>
                <a:gd name="connsiteX9" fmla="*/ 408811 w 714930"/>
                <a:gd name="connsiteY9" fmla="*/ 515482 h 714891"/>
                <a:gd name="connsiteX10" fmla="*/ 527016 w 714930"/>
                <a:gd name="connsiteY10" fmla="*/ 455467 h 714891"/>
                <a:gd name="connsiteX11" fmla="*/ 548373 w 714930"/>
                <a:gd name="connsiteY11" fmla="*/ 466108 h 714891"/>
                <a:gd name="connsiteX12" fmla="*/ 698953 w 714930"/>
                <a:gd name="connsiteY12" fmla="*/ 559684 h 714891"/>
                <a:gd name="connsiteX13" fmla="*/ 699511 w 714930"/>
                <a:gd name="connsiteY13" fmla="*/ 560055 h 714891"/>
                <a:gd name="connsiteX14" fmla="*/ 521955 w 714930"/>
                <a:gd name="connsiteY14" fmla="*/ 714760 h 714891"/>
                <a:gd name="connsiteX15" fmla="*/ 177712 w 714930"/>
                <a:gd name="connsiteY15" fmla="*/ 537167 h 714891"/>
                <a:gd name="connsiteX16" fmla="*/ 119 w 714930"/>
                <a:gd name="connsiteY16" fmla="*/ 192962 h 714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14930" h="714891">
                  <a:moveTo>
                    <a:pt x="129" y="192972"/>
                  </a:moveTo>
                  <a:cubicBezTo>
                    <a:pt x="-4373" y="111712"/>
                    <a:pt x="110000" y="-50582"/>
                    <a:pt x="154872" y="15417"/>
                  </a:cubicBezTo>
                  <a:cubicBezTo>
                    <a:pt x="155021" y="15602"/>
                    <a:pt x="155132" y="15789"/>
                    <a:pt x="155245" y="15975"/>
                  </a:cubicBezTo>
                  <a:lnTo>
                    <a:pt x="248820" y="166556"/>
                  </a:lnTo>
                  <a:cubicBezTo>
                    <a:pt x="250048" y="168564"/>
                    <a:pt x="259015" y="185606"/>
                    <a:pt x="259462" y="187912"/>
                  </a:cubicBezTo>
                  <a:cubicBezTo>
                    <a:pt x="266717" y="226533"/>
                    <a:pt x="228468" y="263480"/>
                    <a:pt x="199446" y="306118"/>
                  </a:cubicBezTo>
                  <a:cubicBezTo>
                    <a:pt x="195800" y="311476"/>
                    <a:pt x="192637" y="320368"/>
                    <a:pt x="195837" y="325986"/>
                  </a:cubicBezTo>
                  <a:cubicBezTo>
                    <a:pt x="221771" y="371193"/>
                    <a:pt x="245137" y="398949"/>
                    <a:pt x="280558" y="434371"/>
                  </a:cubicBezTo>
                  <a:cubicBezTo>
                    <a:pt x="315978" y="469792"/>
                    <a:pt x="343735" y="493158"/>
                    <a:pt x="388943" y="519091"/>
                  </a:cubicBezTo>
                  <a:cubicBezTo>
                    <a:pt x="394560" y="522328"/>
                    <a:pt x="403453" y="519128"/>
                    <a:pt x="408811" y="515482"/>
                  </a:cubicBezTo>
                  <a:cubicBezTo>
                    <a:pt x="451450" y="486497"/>
                    <a:pt x="488434" y="448212"/>
                    <a:pt x="527016" y="455467"/>
                  </a:cubicBezTo>
                  <a:cubicBezTo>
                    <a:pt x="529322" y="455914"/>
                    <a:pt x="546401" y="464843"/>
                    <a:pt x="548373" y="466108"/>
                  </a:cubicBezTo>
                  <a:lnTo>
                    <a:pt x="698953" y="559684"/>
                  </a:lnTo>
                  <a:cubicBezTo>
                    <a:pt x="699177" y="559795"/>
                    <a:pt x="699325" y="559907"/>
                    <a:pt x="699511" y="560055"/>
                  </a:cubicBezTo>
                  <a:cubicBezTo>
                    <a:pt x="765516" y="604926"/>
                    <a:pt x="603223" y="719304"/>
                    <a:pt x="521955" y="714760"/>
                  </a:cubicBezTo>
                  <a:cubicBezTo>
                    <a:pt x="404303" y="708212"/>
                    <a:pt x="277134" y="636589"/>
                    <a:pt x="177712" y="537167"/>
                  </a:cubicBezTo>
                  <a:cubicBezTo>
                    <a:pt x="78290" y="437821"/>
                    <a:pt x="6672" y="310653"/>
                    <a:pt x="119" y="192962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734519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181</TotalTime>
  <Words>237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>SILCA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TOMILINE Youri (Harmonie Technologie)</dc:creator>
  <cp:lastModifiedBy>Pavel Tomilin</cp:lastModifiedBy>
  <cp:revision>91</cp:revision>
  <cp:lastPrinted>2025-06-12T21:03:30Z</cp:lastPrinted>
  <dcterms:created xsi:type="dcterms:W3CDTF">2020-05-18T07:58:07Z</dcterms:created>
  <dcterms:modified xsi:type="dcterms:W3CDTF">2025-12-29T11:34:26Z</dcterms:modified>
</cp:coreProperties>
</file>