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7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006" autoAdjust="0"/>
    <p:restoredTop sz="94660"/>
  </p:normalViewPr>
  <p:slideViewPr>
    <p:cSldViewPr snapToGrid="0">
      <p:cViewPr varScale="1">
        <p:scale>
          <a:sx n="71" d="100"/>
          <a:sy n="71" d="100"/>
        </p:scale>
        <p:origin x="2600" y="4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B93AC-C090-4433-8583-4A8B299C8F07}" type="datetimeFigureOut">
              <a:rPr lang="fr-FR" smtClean="0"/>
              <a:t>11/07/2025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CC2593-A23F-4A62-94FE-FAA984603471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595159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B93AC-C090-4433-8583-4A8B299C8F07}" type="datetimeFigureOut">
              <a:rPr lang="fr-FR" smtClean="0"/>
              <a:t>11/07/2025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CC2593-A23F-4A62-94FE-FAA984603471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105262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B93AC-C090-4433-8583-4A8B299C8F07}" type="datetimeFigureOut">
              <a:rPr lang="fr-FR" smtClean="0"/>
              <a:t>11/07/2025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CC2593-A23F-4A62-94FE-FAA984603471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099536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B93AC-C090-4433-8583-4A8B299C8F07}" type="datetimeFigureOut">
              <a:rPr lang="fr-FR" smtClean="0"/>
              <a:t>11/07/2025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CC2593-A23F-4A62-94FE-FAA984603471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569080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B93AC-C090-4433-8583-4A8B299C8F07}" type="datetimeFigureOut">
              <a:rPr lang="fr-FR" smtClean="0"/>
              <a:t>11/07/2025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CC2593-A23F-4A62-94FE-FAA984603471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544694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B93AC-C090-4433-8583-4A8B299C8F07}" type="datetimeFigureOut">
              <a:rPr lang="fr-FR" smtClean="0"/>
              <a:t>11/07/2025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CC2593-A23F-4A62-94FE-FAA984603471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002996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B93AC-C090-4433-8583-4A8B299C8F07}" type="datetimeFigureOut">
              <a:rPr lang="fr-FR" smtClean="0"/>
              <a:t>11/07/2025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CC2593-A23F-4A62-94FE-FAA984603471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573008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B93AC-C090-4433-8583-4A8B299C8F07}" type="datetimeFigureOut">
              <a:rPr lang="fr-FR" smtClean="0"/>
              <a:t>11/07/2025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CC2593-A23F-4A62-94FE-FAA984603471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152472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B93AC-C090-4433-8583-4A8B299C8F07}" type="datetimeFigureOut">
              <a:rPr lang="fr-FR" smtClean="0"/>
              <a:t>11/07/2025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CC2593-A23F-4A62-94FE-FAA984603471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187870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B93AC-C090-4433-8583-4A8B299C8F07}" type="datetimeFigureOut">
              <a:rPr lang="fr-FR" smtClean="0"/>
              <a:t>11/07/2025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CC2593-A23F-4A62-94FE-FAA984603471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798336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B93AC-C090-4433-8583-4A8B299C8F07}" type="datetimeFigureOut">
              <a:rPr lang="fr-FR" smtClean="0"/>
              <a:t>11/07/2025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CC2593-A23F-4A62-94FE-FAA984603471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18608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8FB93AC-C090-4433-8583-4A8B299C8F07}" type="datetimeFigureOut">
              <a:rPr lang="fr-FR" smtClean="0"/>
              <a:t>11/07/2025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1CC2593-A23F-4A62-94FE-FAA984603471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880810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-form: Shape 9">
            <a:extLst>
              <a:ext uri="{FF2B5EF4-FFF2-40B4-BE49-F238E27FC236}">
                <a16:creationId xmlns:a16="http://schemas.microsoft.com/office/drawing/2014/main" id="{8490197F-ED92-3DA6-300C-A8388C01C54B}"/>
              </a:ext>
            </a:extLst>
          </p:cNvPr>
          <p:cNvSpPr/>
          <p:nvPr/>
        </p:nvSpPr>
        <p:spPr>
          <a:xfrm>
            <a:off x="0" y="151373"/>
            <a:ext cx="6858000" cy="9603255"/>
          </a:xfrm>
          <a:custGeom>
            <a:avLst/>
            <a:gdLst>
              <a:gd name="connsiteX0" fmla="*/ 0 w 3107729"/>
              <a:gd name="connsiteY0" fmla="*/ 0 h 4351752"/>
              <a:gd name="connsiteX1" fmla="*/ 3107729 w 3107729"/>
              <a:gd name="connsiteY1" fmla="*/ 0 h 4351752"/>
              <a:gd name="connsiteX2" fmla="*/ 3107729 w 3107729"/>
              <a:gd name="connsiteY2" fmla="*/ 4351753 h 4351752"/>
              <a:gd name="connsiteX3" fmla="*/ 0 w 3107729"/>
              <a:gd name="connsiteY3" fmla="*/ 4351753 h 43517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107729" h="4351752">
                <a:moveTo>
                  <a:pt x="0" y="0"/>
                </a:moveTo>
                <a:lnTo>
                  <a:pt x="3107729" y="0"/>
                </a:lnTo>
                <a:lnTo>
                  <a:pt x="3107729" y="4351753"/>
                </a:lnTo>
                <a:lnTo>
                  <a:pt x="0" y="4351753"/>
                </a:lnTo>
                <a:close/>
              </a:path>
            </a:pathLst>
          </a:custGeom>
          <a:noFill/>
          <a:ln w="5842" cap="flat">
            <a:noFill/>
            <a:prstDash val="solid"/>
            <a:round/>
          </a:ln>
        </p:spPr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fr-FR" sz="1013"/>
          </a:p>
        </p:txBody>
      </p:sp>
      <p:sp>
        <p:nvSpPr>
          <p:cNvPr id="11" name="Free-form: Shape 10">
            <a:extLst>
              <a:ext uri="{FF2B5EF4-FFF2-40B4-BE49-F238E27FC236}">
                <a16:creationId xmlns:a16="http://schemas.microsoft.com/office/drawing/2014/main" id="{C5D82A23-0A49-9158-4CAA-E894A96FFDE5}"/>
              </a:ext>
            </a:extLst>
          </p:cNvPr>
          <p:cNvSpPr/>
          <p:nvPr/>
        </p:nvSpPr>
        <p:spPr>
          <a:xfrm>
            <a:off x="0" y="151373"/>
            <a:ext cx="6857543" cy="9602798"/>
          </a:xfrm>
          <a:custGeom>
            <a:avLst/>
            <a:gdLst>
              <a:gd name="connsiteX0" fmla="*/ 0 w 3107522"/>
              <a:gd name="connsiteY0" fmla="*/ 4351545 h 4351545"/>
              <a:gd name="connsiteX1" fmla="*/ 3107522 w 3107522"/>
              <a:gd name="connsiteY1" fmla="*/ 4351545 h 4351545"/>
              <a:gd name="connsiteX2" fmla="*/ 3107522 w 3107522"/>
              <a:gd name="connsiteY2" fmla="*/ 0 h 4351545"/>
              <a:gd name="connsiteX3" fmla="*/ 0 w 3107522"/>
              <a:gd name="connsiteY3" fmla="*/ 0 h 4351545"/>
              <a:gd name="connsiteX4" fmla="*/ 0 w 3107522"/>
              <a:gd name="connsiteY4" fmla="*/ 4351545 h 43515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107522" h="4351545">
                <a:moveTo>
                  <a:pt x="0" y="4351545"/>
                </a:moveTo>
                <a:lnTo>
                  <a:pt x="3107522" y="4351545"/>
                </a:lnTo>
                <a:lnTo>
                  <a:pt x="3107522" y="0"/>
                </a:lnTo>
                <a:lnTo>
                  <a:pt x="0" y="0"/>
                </a:lnTo>
                <a:lnTo>
                  <a:pt x="0" y="4351545"/>
                </a:lnTo>
                <a:close/>
              </a:path>
            </a:pathLst>
          </a:custGeom>
          <a:solidFill>
            <a:srgbClr val="F4F4F4"/>
          </a:solidFill>
          <a:ln w="5842" cap="flat">
            <a:noFill/>
            <a:prstDash val="solid"/>
            <a:round/>
          </a:ln>
        </p:spPr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fr-FR" sz="1013"/>
          </a:p>
        </p:txBody>
      </p:sp>
      <p:sp>
        <p:nvSpPr>
          <p:cNvPr id="13" name="Free-form: Shape 12">
            <a:extLst>
              <a:ext uri="{FF2B5EF4-FFF2-40B4-BE49-F238E27FC236}">
                <a16:creationId xmlns:a16="http://schemas.microsoft.com/office/drawing/2014/main" id="{D4C2E669-C163-CC09-B0C2-9FAB3B92AB0A}"/>
              </a:ext>
            </a:extLst>
          </p:cNvPr>
          <p:cNvSpPr/>
          <p:nvPr/>
        </p:nvSpPr>
        <p:spPr>
          <a:xfrm>
            <a:off x="0" y="151373"/>
            <a:ext cx="6858000" cy="9603255"/>
          </a:xfrm>
          <a:custGeom>
            <a:avLst/>
            <a:gdLst>
              <a:gd name="connsiteX0" fmla="*/ 0 w 3107729"/>
              <a:gd name="connsiteY0" fmla="*/ 0 h 4351752"/>
              <a:gd name="connsiteX1" fmla="*/ 3107729 w 3107729"/>
              <a:gd name="connsiteY1" fmla="*/ 0 h 4351752"/>
              <a:gd name="connsiteX2" fmla="*/ 3107729 w 3107729"/>
              <a:gd name="connsiteY2" fmla="*/ 4351753 h 4351752"/>
              <a:gd name="connsiteX3" fmla="*/ 0 w 3107729"/>
              <a:gd name="connsiteY3" fmla="*/ 4351753 h 43517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107729" h="4351752">
                <a:moveTo>
                  <a:pt x="0" y="0"/>
                </a:moveTo>
                <a:lnTo>
                  <a:pt x="3107729" y="0"/>
                </a:lnTo>
                <a:lnTo>
                  <a:pt x="3107729" y="4351753"/>
                </a:lnTo>
                <a:lnTo>
                  <a:pt x="0" y="4351753"/>
                </a:lnTo>
                <a:close/>
              </a:path>
            </a:pathLst>
          </a:custGeom>
          <a:noFill/>
          <a:ln w="5842" cap="flat">
            <a:noFill/>
            <a:prstDash val="solid"/>
            <a:round/>
          </a:ln>
        </p:spPr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fr-FR" sz="1013"/>
          </a:p>
        </p:txBody>
      </p:sp>
      <p:sp>
        <p:nvSpPr>
          <p:cNvPr id="14" name="Free-form: Shape 13">
            <a:extLst>
              <a:ext uri="{FF2B5EF4-FFF2-40B4-BE49-F238E27FC236}">
                <a16:creationId xmlns:a16="http://schemas.microsoft.com/office/drawing/2014/main" id="{C9321C85-9139-D5FD-470D-6E2339961381}"/>
              </a:ext>
            </a:extLst>
          </p:cNvPr>
          <p:cNvSpPr/>
          <p:nvPr/>
        </p:nvSpPr>
        <p:spPr>
          <a:xfrm>
            <a:off x="0" y="0"/>
            <a:ext cx="6857543" cy="9906000"/>
          </a:xfrm>
          <a:custGeom>
            <a:avLst/>
            <a:gdLst>
              <a:gd name="connsiteX0" fmla="*/ 0 w 3107522"/>
              <a:gd name="connsiteY0" fmla="*/ 4351545 h 4351545"/>
              <a:gd name="connsiteX1" fmla="*/ 3107522 w 3107522"/>
              <a:gd name="connsiteY1" fmla="*/ 4351545 h 4351545"/>
              <a:gd name="connsiteX2" fmla="*/ 3107522 w 3107522"/>
              <a:gd name="connsiteY2" fmla="*/ 0 h 4351545"/>
              <a:gd name="connsiteX3" fmla="*/ 0 w 3107522"/>
              <a:gd name="connsiteY3" fmla="*/ 0 h 4351545"/>
              <a:gd name="connsiteX4" fmla="*/ 0 w 3107522"/>
              <a:gd name="connsiteY4" fmla="*/ 4351545 h 43515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107522" h="4351545">
                <a:moveTo>
                  <a:pt x="0" y="4351545"/>
                </a:moveTo>
                <a:lnTo>
                  <a:pt x="3107522" y="4351545"/>
                </a:lnTo>
                <a:lnTo>
                  <a:pt x="3107522" y="0"/>
                </a:lnTo>
                <a:lnTo>
                  <a:pt x="0" y="0"/>
                </a:lnTo>
                <a:lnTo>
                  <a:pt x="0" y="4351545"/>
                </a:lnTo>
                <a:close/>
              </a:path>
            </a:pathLst>
          </a:custGeom>
          <a:solidFill>
            <a:srgbClr val="F4F4F4"/>
          </a:solidFill>
          <a:ln w="5842" cap="flat">
            <a:noFill/>
            <a:prstDash val="solid"/>
            <a:round/>
          </a:ln>
        </p:spPr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fr-FR" sz="1013"/>
          </a:p>
        </p:txBody>
      </p:sp>
      <p:sp>
        <p:nvSpPr>
          <p:cNvPr id="16" name="Free-form: Shape 15">
            <a:extLst>
              <a:ext uri="{FF2B5EF4-FFF2-40B4-BE49-F238E27FC236}">
                <a16:creationId xmlns:a16="http://schemas.microsoft.com/office/drawing/2014/main" id="{A479CB0D-6E40-A765-F7DA-1E3A58140986}"/>
              </a:ext>
            </a:extLst>
          </p:cNvPr>
          <p:cNvSpPr/>
          <p:nvPr/>
        </p:nvSpPr>
        <p:spPr>
          <a:xfrm>
            <a:off x="208455" y="354849"/>
            <a:ext cx="6440632" cy="9191269"/>
          </a:xfrm>
          <a:custGeom>
            <a:avLst/>
            <a:gdLst>
              <a:gd name="connsiteX0" fmla="*/ 0 w 2918597"/>
              <a:gd name="connsiteY0" fmla="*/ 0 h 4165059"/>
              <a:gd name="connsiteX1" fmla="*/ 2918598 w 2918597"/>
              <a:gd name="connsiteY1" fmla="*/ 0 h 4165059"/>
              <a:gd name="connsiteX2" fmla="*/ 2918598 w 2918597"/>
              <a:gd name="connsiteY2" fmla="*/ 4165059 h 4165059"/>
              <a:gd name="connsiteX3" fmla="*/ 0 w 2918597"/>
              <a:gd name="connsiteY3" fmla="*/ 4165059 h 41650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918597" h="4165059">
                <a:moveTo>
                  <a:pt x="0" y="0"/>
                </a:moveTo>
                <a:lnTo>
                  <a:pt x="2918598" y="0"/>
                </a:lnTo>
                <a:lnTo>
                  <a:pt x="2918598" y="4165059"/>
                </a:lnTo>
                <a:lnTo>
                  <a:pt x="0" y="4165059"/>
                </a:lnTo>
                <a:close/>
              </a:path>
            </a:pathLst>
          </a:custGeom>
          <a:noFill/>
          <a:ln w="5842" cap="flat">
            <a:noFill/>
            <a:prstDash val="solid"/>
            <a:round/>
          </a:ln>
        </p:spPr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fr-FR" sz="1013"/>
          </a:p>
        </p:txBody>
      </p:sp>
      <p:sp>
        <p:nvSpPr>
          <p:cNvPr id="17" name="Free-form: Shape 16">
            <a:extLst>
              <a:ext uri="{FF2B5EF4-FFF2-40B4-BE49-F238E27FC236}">
                <a16:creationId xmlns:a16="http://schemas.microsoft.com/office/drawing/2014/main" id="{F2F00D68-8CB5-C390-6B31-BBA823014A01}"/>
              </a:ext>
            </a:extLst>
          </p:cNvPr>
          <p:cNvSpPr/>
          <p:nvPr/>
        </p:nvSpPr>
        <p:spPr>
          <a:xfrm>
            <a:off x="223999" y="370398"/>
            <a:ext cx="6430117" cy="9180752"/>
          </a:xfrm>
          <a:custGeom>
            <a:avLst/>
            <a:gdLst>
              <a:gd name="connsiteX0" fmla="*/ 2913833 w 2913832"/>
              <a:gd name="connsiteY0" fmla="*/ 4025817 h 4160293"/>
              <a:gd name="connsiteX1" fmla="*/ 2780011 w 2913832"/>
              <a:gd name="connsiteY1" fmla="*/ 4160294 h 4160293"/>
              <a:gd name="connsiteX2" fmla="*/ 133822 w 2913832"/>
              <a:gd name="connsiteY2" fmla="*/ 4160294 h 4160293"/>
              <a:gd name="connsiteX3" fmla="*/ 0 w 2913832"/>
              <a:gd name="connsiteY3" fmla="*/ 4025817 h 4160293"/>
              <a:gd name="connsiteX4" fmla="*/ 0 w 2913832"/>
              <a:gd name="connsiteY4" fmla="*/ 134477 h 4160293"/>
              <a:gd name="connsiteX5" fmla="*/ 133822 w 2913832"/>
              <a:gd name="connsiteY5" fmla="*/ 0 h 4160293"/>
              <a:gd name="connsiteX6" fmla="*/ 2780011 w 2913832"/>
              <a:gd name="connsiteY6" fmla="*/ 0 h 4160293"/>
              <a:gd name="connsiteX7" fmla="*/ 2913833 w 2913832"/>
              <a:gd name="connsiteY7" fmla="*/ 134477 h 4160293"/>
              <a:gd name="connsiteX8" fmla="*/ 2913833 w 2913832"/>
              <a:gd name="connsiteY8" fmla="*/ 4025817 h 41602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913832" h="4160293">
                <a:moveTo>
                  <a:pt x="2913833" y="4025817"/>
                </a:moveTo>
                <a:cubicBezTo>
                  <a:pt x="2913833" y="4099997"/>
                  <a:pt x="2853965" y="4160294"/>
                  <a:pt x="2780011" y="4160294"/>
                </a:cubicBezTo>
                <a:lnTo>
                  <a:pt x="133822" y="4160294"/>
                </a:lnTo>
                <a:cubicBezTo>
                  <a:pt x="59868" y="4160294"/>
                  <a:pt x="0" y="4099997"/>
                  <a:pt x="0" y="4025817"/>
                </a:cubicBezTo>
                <a:lnTo>
                  <a:pt x="0" y="134477"/>
                </a:lnTo>
                <a:cubicBezTo>
                  <a:pt x="0" y="60297"/>
                  <a:pt x="59868" y="0"/>
                  <a:pt x="133822" y="0"/>
                </a:cubicBezTo>
                <a:lnTo>
                  <a:pt x="2780011" y="0"/>
                </a:lnTo>
                <a:cubicBezTo>
                  <a:pt x="2853965" y="0"/>
                  <a:pt x="2913833" y="60297"/>
                  <a:pt x="2913833" y="134477"/>
                </a:cubicBezTo>
                <a:lnTo>
                  <a:pt x="2913833" y="4025817"/>
                </a:lnTo>
                <a:close/>
              </a:path>
            </a:pathLst>
          </a:custGeom>
          <a:solidFill>
            <a:srgbClr val="FFFFFF"/>
          </a:solidFill>
          <a:ln w="5842" cap="flat">
            <a:noFill/>
            <a:prstDash val="solid"/>
            <a:round/>
          </a:ln>
        </p:spPr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fr-FR" sz="1013"/>
          </a:p>
        </p:txBody>
      </p:sp>
      <p:sp>
        <p:nvSpPr>
          <p:cNvPr id="18" name="Free-form: Shape 17">
            <a:extLst>
              <a:ext uri="{FF2B5EF4-FFF2-40B4-BE49-F238E27FC236}">
                <a16:creationId xmlns:a16="http://schemas.microsoft.com/office/drawing/2014/main" id="{4573628E-C185-8A9C-C45B-4C6A8C894F3B}"/>
              </a:ext>
            </a:extLst>
          </p:cNvPr>
          <p:cNvSpPr/>
          <p:nvPr/>
        </p:nvSpPr>
        <p:spPr>
          <a:xfrm>
            <a:off x="213484" y="359881"/>
            <a:ext cx="6430117" cy="9180752"/>
          </a:xfrm>
          <a:custGeom>
            <a:avLst/>
            <a:gdLst>
              <a:gd name="connsiteX0" fmla="*/ 2913833 w 2913832"/>
              <a:gd name="connsiteY0" fmla="*/ 4025817 h 4160293"/>
              <a:gd name="connsiteX1" fmla="*/ 2780011 w 2913832"/>
              <a:gd name="connsiteY1" fmla="*/ 4160294 h 4160293"/>
              <a:gd name="connsiteX2" fmla="*/ 133822 w 2913832"/>
              <a:gd name="connsiteY2" fmla="*/ 4160294 h 4160293"/>
              <a:gd name="connsiteX3" fmla="*/ 0 w 2913832"/>
              <a:gd name="connsiteY3" fmla="*/ 4025817 h 4160293"/>
              <a:gd name="connsiteX4" fmla="*/ 0 w 2913832"/>
              <a:gd name="connsiteY4" fmla="*/ 134477 h 4160293"/>
              <a:gd name="connsiteX5" fmla="*/ 133822 w 2913832"/>
              <a:gd name="connsiteY5" fmla="*/ 0 h 4160293"/>
              <a:gd name="connsiteX6" fmla="*/ 2780011 w 2913832"/>
              <a:gd name="connsiteY6" fmla="*/ 0 h 4160293"/>
              <a:gd name="connsiteX7" fmla="*/ 2913833 w 2913832"/>
              <a:gd name="connsiteY7" fmla="*/ 134477 h 4160293"/>
              <a:gd name="connsiteX8" fmla="*/ 2913833 w 2913832"/>
              <a:gd name="connsiteY8" fmla="*/ 4025817 h 41602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913832" h="4160293">
                <a:moveTo>
                  <a:pt x="2913833" y="4025817"/>
                </a:moveTo>
                <a:cubicBezTo>
                  <a:pt x="2913833" y="4099997"/>
                  <a:pt x="2853965" y="4160294"/>
                  <a:pt x="2780011" y="4160294"/>
                </a:cubicBezTo>
                <a:lnTo>
                  <a:pt x="133822" y="4160294"/>
                </a:lnTo>
                <a:cubicBezTo>
                  <a:pt x="59868" y="4160294"/>
                  <a:pt x="0" y="4099997"/>
                  <a:pt x="0" y="4025817"/>
                </a:cubicBezTo>
                <a:lnTo>
                  <a:pt x="0" y="134477"/>
                </a:lnTo>
                <a:cubicBezTo>
                  <a:pt x="0" y="60297"/>
                  <a:pt x="59868" y="0"/>
                  <a:pt x="133822" y="0"/>
                </a:cubicBezTo>
                <a:lnTo>
                  <a:pt x="2780011" y="0"/>
                </a:lnTo>
                <a:cubicBezTo>
                  <a:pt x="2853965" y="0"/>
                  <a:pt x="2913833" y="60297"/>
                  <a:pt x="2913833" y="134477"/>
                </a:cubicBezTo>
                <a:lnTo>
                  <a:pt x="2913833" y="4025817"/>
                </a:lnTo>
                <a:close/>
              </a:path>
            </a:pathLst>
          </a:custGeom>
          <a:noFill/>
          <a:ln w="4554" cap="flat">
            <a:solidFill>
              <a:srgbClr val="231F20"/>
            </a:solidFill>
            <a:prstDash val="solid"/>
            <a:miter/>
          </a:ln>
        </p:spPr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fr-FR" sz="1013"/>
          </a:p>
        </p:txBody>
      </p:sp>
      <p:sp>
        <p:nvSpPr>
          <p:cNvPr id="969" name="TextBox 968">
            <a:extLst>
              <a:ext uri="{FF2B5EF4-FFF2-40B4-BE49-F238E27FC236}">
                <a16:creationId xmlns:a16="http://schemas.microsoft.com/office/drawing/2014/main" id="{60C73EDA-0D15-18F3-176A-B2D5221932F6}"/>
              </a:ext>
            </a:extLst>
          </p:cNvPr>
          <p:cNvSpPr txBox="1"/>
          <p:nvPr/>
        </p:nvSpPr>
        <p:spPr>
          <a:xfrm>
            <a:off x="610963" y="846666"/>
            <a:ext cx="563515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200" dirty="0">
                <a:latin typeface="Arial" panose="020B0604020202020204" pitchFamily="34" charset="0"/>
                <a:cs typeface="Arial" panose="020B0604020202020204" pitchFamily="34" charset="0"/>
              </a:rPr>
              <a:t>INTERDICTION DE FUMER </a:t>
            </a:r>
          </a:p>
        </p:txBody>
      </p:sp>
      <p:sp>
        <p:nvSpPr>
          <p:cNvPr id="971" name="TextBox 970">
            <a:extLst>
              <a:ext uri="{FF2B5EF4-FFF2-40B4-BE49-F238E27FC236}">
                <a16:creationId xmlns:a16="http://schemas.microsoft.com/office/drawing/2014/main" id="{45400553-0B33-45E9-2ECD-75EA92479B2C}"/>
              </a:ext>
            </a:extLst>
          </p:cNvPr>
          <p:cNvSpPr txBox="1"/>
          <p:nvPr/>
        </p:nvSpPr>
        <p:spPr>
          <a:xfrm>
            <a:off x="815788" y="6953386"/>
            <a:ext cx="522642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600" dirty="0"/>
              <a:t>Fumer ici vous expose à une amende forfaitaire de 68€</a:t>
            </a:r>
            <a:br>
              <a:rPr lang="fr-FR" sz="1600" dirty="0"/>
            </a:br>
            <a:r>
              <a:rPr lang="fr-FR" sz="1600" dirty="0"/>
              <a:t>ou à des poursuites judiciaires. </a:t>
            </a:r>
            <a:endParaRPr lang="fr-FR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72" name="TextBox 971">
            <a:extLst>
              <a:ext uri="{FF2B5EF4-FFF2-40B4-BE49-F238E27FC236}">
                <a16:creationId xmlns:a16="http://schemas.microsoft.com/office/drawing/2014/main" id="{CB294BD8-EC9E-0EFB-D9B7-B43885F84F30}"/>
              </a:ext>
            </a:extLst>
          </p:cNvPr>
          <p:cNvSpPr txBox="1"/>
          <p:nvPr/>
        </p:nvSpPr>
        <p:spPr>
          <a:xfrm>
            <a:off x="499035" y="7670236"/>
            <a:ext cx="5859930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/>
              <a:t>Pour </a:t>
            </a:r>
            <a:r>
              <a:rPr lang="fr-FR" b="1" dirty="0"/>
              <a:t>arrêter de fumer</a:t>
            </a:r>
            <a:r>
              <a:rPr lang="fr-FR" dirty="0"/>
              <a:t>, faites-vous aider en appelant le :</a:t>
            </a:r>
            <a:br>
              <a:rPr lang="fr-FR" dirty="0"/>
            </a:br>
            <a:r>
              <a:rPr lang="fr-FR" sz="2800" dirty="0"/>
              <a:t>39 89   </a:t>
            </a:r>
            <a:r>
              <a:rPr lang="fr-FR" sz="1400" dirty="0"/>
              <a:t>(0,15€/min depuis un poste fixe, Tabac Info Service) </a:t>
            </a:r>
            <a:endParaRPr lang="fr-FR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75" name="TextBox 974">
            <a:extLst>
              <a:ext uri="{FF2B5EF4-FFF2-40B4-BE49-F238E27FC236}">
                <a16:creationId xmlns:a16="http://schemas.microsoft.com/office/drawing/2014/main" id="{B273D66C-DD58-0C84-2AD0-6F31C36525B6}"/>
              </a:ext>
            </a:extLst>
          </p:cNvPr>
          <p:cNvSpPr txBox="1"/>
          <p:nvPr/>
        </p:nvSpPr>
        <p:spPr>
          <a:xfrm>
            <a:off x="223999" y="8577773"/>
            <a:ext cx="641000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00" dirty="0">
                <a:solidFill>
                  <a:schemeClr val="bg1">
                    <a:lumMod val="65000"/>
                  </a:schemeClr>
                </a:solidFill>
              </a:rPr>
              <a:t>Décret N° 2006 – 1386   du 15 novembre 2006 fixant les conditions d’application</a:t>
            </a:r>
            <a:endParaRPr lang="fr-FR" sz="1400" b="1" dirty="0">
              <a:solidFill>
                <a:schemeClr val="bg1">
                  <a:lumMod val="6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fr-FR" sz="1400" dirty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 l’interdiction de fumer dans les lieux affectés à un usage collectif.</a:t>
            </a:r>
            <a:endParaRPr lang="fr-FR" sz="140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813" name="Free-form: Shape 812">
            <a:extLst>
              <a:ext uri="{FF2B5EF4-FFF2-40B4-BE49-F238E27FC236}">
                <a16:creationId xmlns:a16="http://schemas.microsoft.com/office/drawing/2014/main" id="{BCB60084-E3AF-C450-EE1E-2E2A00DF9840}"/>
              </a:ext>
            </a:extLst>
          </p:cNvPr>
          <p:cNvSpPr/>
          <p:nvPr/>
        </p:nvSpPr>
        <p:spPr>
          <a:xfrm>
            <a:off x="2109520" y="3281513"/>
            <a:ext cx="445312" cy="1157922"/>
          </a:xfrm>
          <a:custGeom>
            <a:avLst/>
            <a:gdLst>
              <a:gd name="connsiteX0" fmla="*/ 0 w 445312"/>
              <a:gd name="connsiteY0" fmla="*/ 0 h 1157922"/>
              <a:gd name="connsiteX1" fmla="*/ 445313 w 445312"/>
              <a:gd name="connsiteY1" fmla="*/ 0 h 1157922"/>
              <a:gd name="connsiteX2" fmla="*/ 445313 w 445312"/>
              <a:gd name="connsiteY2" fmla="*/ 1157922 h 1157922"/>
              <a:gd name="connsiteX3" fmla="*/ 0 w 445312"/>
              <a:gd name="connsiteY3" fmla="*/ 1157922 h 11579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45312" h="1157922">
                <a:moveTo>
                  <a:pt x="0" y="0"/>
                </a:moveTo>
                <a:lnTo>
                  <a:pt x="445313" y="0"/>
                </a:lnTo>
                <a:lnTo>
                  <a:pt x="445313" y="1157922"/>
                </a:lnTo>
                <a:lnTo>
                  <a:pt x="0" y="1157922"/>
                </a:lnTo>
                <a:close/>
              </a:path>
            </a:pathLst>
          </a:custGeom>
          <a:noFill/>
          <a:ln w="12903" cap="flat">
            <a:noFill/>
            <a:prstDash val="solid"/>
            <a:round/>
          </a:ln>
        </p:spPr>
        <p:txBody>
          <a:bodyPr rtlCol="0" anchor="ctr"/>
          <a:lstStyle/>
          <a:p>
            <a:endParaRPr lang="fr-FR"/>
          </a:p>
        </p:txBody>
      </p:sp>
      <p:sp>
        <p:nvSpPr>
          <p:cNvPr id="814" name="Free-form: Shape 813">
            <a:extLst>
              <a:ext uri="{FF2B5EF4-FFF2-40B4-BE49-F238E27FC236}">
                <a16:creationId xmlns:a16="http://schemas.microsoft.com/office/drawing/2014/main" id="{D9D4DC3D-0A3B-7E99-CB57-2178FBCC42AD}"/>
              </a:ext>
            </a:extLst>
          </p:cNvPr>
          <p:cNvSpPr/>
          <p:nvPr/>
        </p:nvSpPr>
        <p:spPr>
          <a:xfrm>
            <a:off x="2109630" y="3281970"/>
            <a:ext cx="444489" cy="1157007"/>
          </a:xfrm>
          <a:custGeom>
            <a:avLst/>
            <a:gdLst>
              <a:gd name="connsiteX0" fmla="*/ 177284 w 444489"/>
              <a:gd name="connsiteY0" fmla="*/ 0 h 1157007"/>
              <a:gd name="connsiteX1" fmla="*/ 265981 w 444489"/>
              <a:gd name="connsiteY1" fmla="*/ 103353 h 1157007"/>
              <a:gd name="connsiteX2" fmla="*/ 126078 w 444489"/>
              <a:gd name="connsiteY2" fmla="*/ 288566 h 1157007"/>
              <a:gd name="connsiteX3" fmla="*/ 438345 w 444489"/>
              <a:gd name="connsiteY3" fmla="*/ 648930 h 1157007"/>
              <a:gd name="connsiteX4" fmla="*/ 195115 w 444489"/>
              <a:gd name="connsiteY4" fmla="*/ 1114934 h 1157007"/>
              <a:gd name="connsiteX5" fmla="*/ 79901 w 444489"/>
              <a:gd name="connsiteY5" fmla="*/ 1157007 h 1157007"/>
              <a:gd name="connsiteX6" fmla="*/ 72128 w 444489"/>
              <a:gd name="connsiteY6" fmla="*/ 1145575 h 1157007"/>
              <a:gd name="connsiteX7" fmla="*/ 44696 w 444489"/>
              <a:gd name="connsiteY7" fmla="*/ 1051825 h 1157007"/>
              <a:gd name="connsiteX8" fmla="*/ 306672 w 444489"/>
              <a:gd name="connsiteY8" fmla="*/ 603656 h 1157007"/>
              <a:gd name="connsiteX9" fmla="*/ 3091 w 444489"/>
              <a:gd name="connsiteY9" fmla="*/ 338413 h 1157007"/>
              <a:gd name="connsiteX10" fmla="*/ 33723 w 444489"/>
              <a:gd name="connsiteY10" fmla="*/ 176981 h 1157007"/>
              <a:gd name="connsiteX11" fmla="*/ 177284 w 444489"/>
              <a:gd name="connsiteY11" fmla="*/ 0 h 11570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444489" h="1157007">
                <a:moveTo>
                  <a:pt x="177284" y="0"/>
                </a:moveTo>
                <a:cubicBezTo>
                  <a:pt x="200144" y="16006"/>
                  <a:pt x="276954" y="83689"/>
                  <a:pt x="265981" y="103353"/>
                </a:cubicBezTo>
                <a:cubicBezTo>
                  <a:pt x="235349" y="168292"/>
                  <a:pt x="142080" y="208078"/>
                  <a:pt x="126078" y="288566"/>
                </a:cubicBezTo>
                <a:cubicBezTo>
                  <a:pt x="87673" y="484754"/>
                  <a:pt x="499153" y="413413"/>
                  <a:pt x="438345" y="648930"/>
                </a:cubicBezTo>
                <a:cubicBezTo>
                  <a:pt x="389882" y="835058"/>
                  <a:pt x="95903" y="857923"/>
                  <a:pt x="195115" y="1114934"/>
                </a:cubicBezTo>
                <a:cubicBezTo>
                  <a:pt x="156710" y="1129111"/>
                  <a:pt x="118305" y="1142831"/>
                  <a:pt x="79901" y="1157007"/>
                </a:cubicBezTo>
                <a:cubicBezTo>
                  <a:pt x="77615" y="1153349"/>
                  <a:pt x="74871" y="1149233"/>
                  <a:pt x="72128" y="1145575"/>
                </a:cubicBezTo>
                <a:cubicBezTo>
                  <a:pt x="55212" y="1116306"/>
                  <a:pt x="51554" y="1092983"/>
                  <a:pt x="44696" y="1051825"/>
                </a:cubicBezTo>
                <a:cubicBezTo>
                  <a:pt x="2177" y="794814"/>
                  <a:pt x="359707" y="694204"/>
                  <a:pt x="306672" y="603656"/>
                </a:cubicBezTo>
                <a:cubicBezTo>
                  <a:pt x="263238" y="529114"/>
                  <a:pt x="38753" y="531400"/>
                  <a:pt x="3091" y="338413"/>
                </a:cubicBezTo>
                <a:cubicBezTo>
                  <a:pt x="-7425" y="279877"/>
                  <a:pt x="10406" y="215853"/>
                  <a:pt x="33723" y="176981"/>
                </a:cubicBezTo>
                <a:cubicBezTo>
                  <a:pt x="69385" y="118445"/>
                  <a:pt x="155339" y="71341"/>
                  <a:pt x="177284" y="0"/>
                </a:cubicBezTo>
                <a:close/>
              </a:path>
            </a:pathLst>
          </a:custGeom>
          <a:solidFill>
            <a:srgbClr val="231F20"/>
          </a:solidFill>
          <a:ln w="12903" cap="flat">
            <a:noFill/>
            <a:prstDash val="solid"/>
            <a:round/>
          </a:ln>
        </p:spPr>
        <p:txBody>
          <a:bodyPr rtlCol="0" anchor="ctr"/>
          <a:lstStyle/>
          <a:p>
            <a:endParaRPr lang="fr-FR"/>
          </a:p>
        </p:txBody>
      </p:sp>
      <p:sp>
        <p:nvSpPr>
          <p:cNvPr id="2" name="Free-form: Shape 1">
            <a:extLst>
              <a:ext uri="{FF2B5EF4-FFF2-40B4-BE49-F238E27FC236}">
                <a16:creationId xmlns:a16="http://schemas.microsoft.com/office/drawing/2014/main" id="{7E2BC021-4869-E2E7-3F4A-805B916D9142}"/>
              </a:ext>
            </a:extLst>
          </p:cNvPr>
          <p:cNvSpPr/>
          <p:nvPr/>
        </p:nvSpPr>
        <p:spPr>
          <a:xfrm>
            <a:off x="2354580" y="3469470"/>
            <a:ext cx="504291" cy="908685"/>
          </a:xfrm>
          <a:custGeom>
            <a:avLst/>
            <a:gdLst>
              <a:gd name="connsiteX0" fmla="*/ 0 w 504291"/>
              <a:gd name="connsiteY0" fmla="*/ 0 h 908685"/>
              <a:gd name="connsiteX1" fmla="*/ 504292 w 504291"/>
              <a:gd name="connsiteY1" fmla="*/ 0 h 908685"/>
              <a:gd name="connsiteX2" fmla="*/ 504292 w 504291"/>
              <a:gd name="connsiteY2" fmla="*/ 908685 h 908685"/>
              <a:gd name="connsiteX3" fmla="*/ 0 w 504291"/>
              <a:gd name="connsiteY3" fmla="*/ 908685 h 9086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04291" h="908685">
                <a:moveTo>
                  <a:pt x="0" y="0"/>
                </a:moveTo>
                <a:lnTo>
                  <a:pt x="504292" y="0"/>
                </a:lnTo>
                <a:lnTo>
                  <a:pt x="504292" y="908685"/>
                </a:lnTo>
                <a:lnTo>
                  <a:pt x="0" y="908685"/>
                </a:lnTo>
                <a:close/>
              </a:path>
            </a:pathLst>
          </a:custGeom>
          <a:noFill/>
          <a:ln w="12903" cap="flat">
            <a:noFill/>
            <a:prstDash val="solid"/>
            <a:round/>
          </a:ln>
        </p:spPr>
        <p:txBody>
          <a:bodyPr rtlCol="0" anchor="ctr"/>
          <a:lstStyle/>
          <a:p>
            <a:endParaRPr lang="fr-FR"/>
          </a:p>
        </p:txBody>
      </p:sp>
      <p:sp>
        <p:nvSpPr>
          <p:cNvPr id="817" name="Free-form: Shape 816">
            <a:extLst>
              <a:ext uri="{FF2B5EF4-FFF2-40B4-BE49-F238E27FC236}">
                <a16:creationId xmlns:a16="http://schemas.microsoft.com/office/drawing/2014/main" id="{D9D1C72D-714D-9766-3160-C7DFDFB4A11A}"/>
              </a:ext>
            </a:extLst>
          </p:cNvPr>
          <p:cNvSpPr/>
          <p:nvPr/>
        </p:nvSpPr>
        <p:spPr>
          <a:xfrm>
            <a:off x="2354580" y="3469470"/>
            <a:ext cx="503730" cy="908227"/>
          </a:xfrm>
          <a:custGeom>
            <a:avLst/>
            <a:gdLst>
              <a:gd name="connsiteX0" fmla="*/ 220828 w 503730"/>
              <a:gd name="connsiteY0" fmla="*/ 266615 h 908227"/>
              <a:gd name="connsiteX1" fmla="*/ 110185 w 503730"/>
              <a:gd name="connsiteY1" fmla="*/ 0 h 908227"/>
              <a:gd name="connsiteX2" fmla="*/ 503377 w 503730"/>
              <a:gd name="connsiteY2" fmla="*/ 388261 h 908227"/>
              <a:gd name="connsiteX3" fmla="*/ 173279 w 503730"/>
              <a:gd name="connsiteY3" fmla="*/ 739021 h 908227"/>
              <a:gd name="connsiteX4" fmla="*/ 122987 w 503730"/>
              <a:gd name="connsiteY4" fmla="*/ 865698 h 908227"/>
              <a:gd name="connsiteX5" fmla="*/ 0 w 503730"/>
              <a:gd name="connsiteY5" fmla="*/ 908228 h 908227"/>
              <a:gd name="connsiteX6" fmla="*/ 192024 w 503730"/>
              <a:gd name="connsiteY6" fmla="*/ 565699 h 908227"/>
              <a:gd name="connsiteX7" fmla="*/ 376733 w 503730"/>
              <a:gd name="connsiteY7" fmla="*/ 404724 h 908227"/>
              <a:gd name="connsiteX8" fmla="*/ 220828 w 503730"/>
              <a:gd name="connsiteY8" fmla="*/ 266615 h 9082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03730" h="908227">
                <a:moveTo>
                  <a:pt x="220828" y="266615"/>
                </a:moveTo>
                <a:cubicBezTo>
                  <a:pt x="157277" y="221341"/>
                  <a:pt x="106985" y="162347"/>
                  <a:pt x="110185" y="0"/>
                </a:cubicBezTo>
                <a:cubicBezTo>
                  <a:pt x="240487" y="130335"/>
                  <a:pt x="372618" y="257468"/>
                  <a:pt x="503377" y="388261"/>
                </a:cubicBezTo>
                <a:cubicBezTo>
                  <a:pt x="514350" y="630180"/>
                  <a:pt x="266548" y="617833"/>
                  <a:pt x="173279" y="739021"/>
                </a:cubicBezTo>
                <a:cubicBezTo>
                  <a:pt x="143561" y="777893"/>
                  <a:pt x="136246" y="825911"/>
                  <a:pt x="122987" y="865698"/>
                </a:cubicBezTo>
                <a:cubicBezTo>
                  <a:pt x="82296" y="879874"/>
                  <a:pt x="41148" y="894051"/>
                  <a:pt x="0" y="908228"/>
                </a:cubicBezTo>
                <a:cubicBezTo>
                  <a:pt x="0" y="720729"/>
                  <a:pt x="78638" y="636583"/>
                  <a:pt x="192024" y="565699"/>
                </a:cubicBezTo>
                <a:cubicBezTo>
                  <a:pt x="256946" y="525455"/>
                  <a:pt x="368960" y="511736"/>
                  <a:pt x="376733" y="404724"/>
                </a:cubicBezTo>
                <a:cubicBezTo>
                  <a:pt x="381305" y="337499"/>
                  <a:pt x="292151" y="317377"/>
                  <a:pt x="220828" y="266615"/>
                </a:cubicBezTo>
                <a:close/>
              </a:path>
            </a:pathLst>
          </a:custGeom>
          <a:solidFill>
            <a:srgbClr val="231F20"/>
          </a:solidFill>
          <a:ln w="12903" cap="flat">
            <a:noFill/>
            <a:prstDash val="solid"/>
            <a:round/>
          </a:ln>
        </p:spPr>
        <p:txBody>
          <a:bodyPr rtlCol="0" anchor="ctr"/>
          <a:lstStyle/>
          <a:p>
            <a:endParaRPr lang="fr-FR"/>
          </a:p>
        </p:txBody>
      </p:sp>
      <p:sp>
        <p:nvSpPr>
          <p:cNvPr id="3" name="Free-form: Shape 2">
            <a:extLst>
              <a:ext uri="{FF2B5EF4-FFF2-40B4-BE49-F238E27FC236}">
                <a16:creationId xmlns:a16="http://schemas.microsoft.com/office/drawing/2014/main" id="{5FB00DE1-DEB8-6EA6-7600-1016343AF8FD}"/>
              </a:ext>
            </a:extLst>
          </p:cNvPr>
          <p:cNvSpPr/>
          <p:nvPr/>
        </p:nvSpPr>
        <p:spPr>
          <a:xfrm>
            <a:off x="2416302" y="3720536"/>
            <a:ext cx="2482138" cy="1327128"/>
          </a:xfrm>
          <a:custGeom>
            <a:avLst/>
            <a:gdLst>
              <a:gd name="connsiteX0" fmla="*/ 0 w 2482138"/>
              <a:gd name="connsiteY0" fmla="*/ 0 h 1327128"/>
              <a:gd name="connsiteX1" fmla="*/ 2482139 w 2482138"/>
              <a:gd name="connsiteY1" fmla="*/ 0 h 1327128"/>
              <a:gd name="connsiteX2" fmla="*/ 2482139 w 2482138"/>
              <a:gd name="connsiteY2" fmla="*/ 1327129 h 1327128"/>
              <a:gd name="connsiteX3" fmla="*/ 0 w 2482138"/>
              <a:gd name="connsiteY3" fmla="*/ 1327129 h 13271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482138" h="1327128">
                <a:moveTo>
                  <a:pt x="0" y="0"/>
                </a:moveTo>
                <a:lnTo>
                  <a:pt x="2482139" y="0"/>
                </a:lnTo>
                <a:lnTo>
                  <a:pt x="2482139" y="1327129"/>
                </a:lnTo>
                <a:lnTo>
                  <a:pt x="0" y="1327129"/>
                </a:lnTo>
                <a:close/>
              </a:path>
            </a:pathLst>
          </a:custGeom>
          <a:noFill/>
          <a:ln w="12903" cap="flat">
            <a:noFill/>
            <a:prstDash val="solid"/>
            <a:round/>
          </a:ln>
        </p:spPr>
        <p:txBody>
          <a:bodyPr rtlCol="0" anchor="ctr"/>
          <a:lstStyle/>
          <a:p>
            <a:endParaRPr lang="fr-FR"/>
          </a:p>
        </p:txBody>
      </p:sp>
      <p:sp>
        <p:nvSpPr>
          <p:cNvPr id="820" name="Free-form: Shape 819">
            <a:extLst>
              <a:ext uri="{FF2B5EF4-FFF2-40B4-BE49-F238E27FC236}">
                <a16:creationId xmlns:a16="http://schemas.microsoft.com/office/drawing/2014/main" id="{8D236A11-BF99-8D06-5416-0E1BEC435616}"/>
              </a:ext>
            </a:extLst>
          </p:cNvPr>
          <p:cNvSpPr/>
          <p:nvPr/>
        </p:nvSpPr>
        <p:spPr>
          <a:xfrm>
            <a:off x="2416945" y="3720536"/>
            <a:ext cx="2481108" cy="1326214"/>
          </a:xfrm>
          <a:custGeom>
            <a:avLst/>
            <a:gdLst>
              <a:gd name="connsiteX0" fmla="*/ 2263868 w 2481108"/>
              <a:gd name="connsiteY0" fmla="*/ 480638 h 1326214"/>
              <a:gd name="connsiteX1" fmla="*/ 2135395 w 2481108"/>
              <a:gd name="connsiteY1" fmla="*/ 149542 h 1326214"/>
              <a:gd name="connsiteX2" fmla="*/ 2131280 w 2481108"/>
              <a:gd name="connsiteY2" fmla="*/ 149542 h 1326214"/>
              <a:gd name="connsiteX3" fmla="*/ 115028 w 2481108"/>
              <a:gd name="connsiteY3" fmla="*/ 875759 h 1326214"/>
              <a:gd name="connsiteX4" fmla="*/ 233900 w 2481108"/>
              <a:gd name="connsiteY4" fmla="*/ 1210056 h 1326214"/>
              <a:gd name="connsiteX5" fmla="*/ 2064529 w 2481108"/>
              <a:gd name="connsiteY5" fmla="*/ 556553 h 1326214"/>
              <a:gd name="connsiteX6" fmla="*/ 2263868 w 2481108"/>
              <a:gd name="connsiteY6" fmla="*/ 480638 h 1326214"/>
              <a:gd name="connsiteX7" fmla="*/ 2277127 w 2481108"/>
              <a:gd name="connsiteY7" fmla="*/ 590851 h 1326214"/>
              <a:gd name="connsiteX8" fmla="*/ 220641 w 2481108"/>
              <a:gd name="connsiteY8" fmla="*/ 1326214 h 1326214"/>
              <a:gd name="connsiteX9" fmla="*/ 90339 w 2481108"/>
              <a:gd name="connsiteY9" fmla="*/ 1216916 h 1326214"/>
              <a:gd name="connsiteX10" fmla="*/ 26788 w 2481108"/>
              <a:gd name="connsiteY10" fmla="*/ 1098928 h 1326214"/>
              <a:gd name="connsiteX11" fmla="*/ 41876 w 2481108"/>
              <a:gd name="connsiteY11" fmla="*/ 787039 h 1326214"/>
              <a:gd name="connsiteX12" fmla="*/ 2242837 w 2481108"/>
              <a:gd name="connsiteY12" fmla="*/ 0 h 1326214"/>
              <a:gd name="connsiteX13" fmla="*/ 2449491 w 2481108"/>
              <a:gd name="connsiteY13" fmla="*/ 524083 h 1326214"/>
              <a:gd name="connsiteX14" fmla="*/ 2277127 w 2481108"/>
              <a:gd name="connsiteY14" fmla="*/ 590851 h 1326214"/>
              <a:gd name="connsiteX15" fmla="*/ 2367195 w 2481108"/>
              <a:gd name="connsiteY15" fmla="*/ 410669 h 1326214"/>
              <a:gd name="connsiteX16" fmla="*/ 2271183 w 2481108"/>
              <a:gd name="connsiteY16" fmla="*/ 141768 h 1326214"/>
              <a:gd name="connsiteX17" fmla="*/ 2367195 w 2481108"/>
              <a:gd name="connsiteY17" fmla="*/ 410669 h 13262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2481108" h="1326214">
                <a:moveTo>
                  <a:pt x="2263868" y="480638"/>
                </a:moveTo>
                <a:cubicBezTo>
                  <a:pt x="2193002" y="400608"/>
                  <a:pt x="2139967" y="298170"/>
                  <a:pt x="2135395" y="149542"/>
                </a:cubicBezTo>
                <a:lnTo>
                  <a:pt x="2131280" y="149542"/>
                </a:lnTo>
                <a:lnTo>
                  <a:pt x="115028" y="875759"/>
                </a:lnTo>
                <a:cubicBezTo>
                  <a:pt x="88053" y="1035819"/>
                  <a:pt x="158919" y="1157922"/>
                  <a:pt x="233900" y="1210056"/>
                </a:cubicBezTo>
                <a:lnTo>
                  <a:pt x="2064529" y="556553"/>
                </a:lnTo>
                <a:lnTo>
                  <a:pt x="2263868" y="480638"/>
                </a:lnTo>
                <a:close/>
                <a:moveTo>
                  <a:pt x="2277127" y="590851"/>
                </a:moveTo>
                <a:lnTo>
                  <a:pt x="220641" y="1326214"/>
                </a:lnTo>
                <a:cubicBezTo>
                  <a:pt x="164863" y="1301062"/>
                  <a:pt x="127372" y="1264934"/>
                  <a:pt x="90339" y="1216916"/>
                </a:cubicBezTo>
                <a:cubicBezTo>
                  <a:pt x="59707" y="1177587"/>
                  <a:pt x="45991" y="1147861"/>
                  <a:pt x="26788" y="1098928"/>
                </a:cubicBezTo>
                <a:cubicBezTo>
                  <a:pt x="-7044" y="1012039"/>
                  <a:pt x="-15731" y="852893"/>
                  <a:pt x="41876" y="787039"/>
                </a:cubicBezTo>
                <a:lnTo>
                  <a:pt x="2242837" y="0"/>
                </a:lnTo>
                <a:cubicBezTo>
                  <a:pt x="2383197" y="13262"/>
                  <a:pt x="2552361" y="348474"/>
                  <a:pt x="2449491" y="524083"/>
                </a:cubicBezTo>
                <a:lnTo>
                  <a:pt x="2277127" y="590851"/>
                </a:lnTo>
                <a:close/>
                <a:moveTo>
                  <a:pt x="2367195" y="410669"/>
                </a:moveTo>
                <a:cubicBezTo>
                  <a:pt x="2318732" y="373627"/>
                  <a:pt x="2246037" y="231401"/>
                  <a:pt x="2271183" y="141768"/>
                </a:cubicBezTo>
                <a:cubicBezTo>
                  <a:pt x="2327876" y="200304"/>
                  <a:pt x="2382740" y="302743"/>
                  <a:pt x="2367195" y="410669"/>
                </a:cubicBezTo>
                <a:close/>
              </a:path>
            </a:pathLst>
          </a:custGeom>
          <a:solidFill>
            <a:srgbClr val="231F20"/>
          </a:solidFill>
          <a:ln w="12903" cap="flat">
            <a:noFill/>
            <a:prstDash val="solid"/>
            <a:round/>
          </a:ln>
        </p:spPr>
        <p:txBody>
          <a:bodyPr rtlCol="0" anchor="ctr"/>
          <a:lstStyle/>
          <a:p>
            <a:endParaRPr lang="fr-FR"/>
          </a:p>
        </p:txBody>
      </p:sp>
      <p:sp>
        <p:nvSpPr>
          <p:cNvPr id="822" name="Free-form: Shape 821">
            <a:extLst>
              <a:ext uri="{FF2B5EF4-FFF2-40B4-BE49-F238E27FC236}">
                <a16:creationId xmlns:a16="http://schemas.microsoft.com/office/drawing/2014/main" id="{1E9D3D6E-F083-1E98-9390-CF22059AEBBE}"/>
              </a:ext>
            </a:extLst>
          </p:cNvPr>
          <p:cNvSpPr/>
          <p:nvPr/>
        </p:nvSpPr>
        <p:spPr>
          <a:xfrm>
            <a:off x="2209647" y="4545989"/>
            <a:ext cx="331470" cy="589021"/>
          </a:xfrm>
          <a:custGeom>
            <a:avLst/>
            <a:gdLst>
              <a:gd name="connsiteX0" fmla="*/ 0 w 331470"/>
              <a:gd name="connsiteY0" fmla="*/ 0 h 589021"/>
              <a:gd name="connsiteX1" fmla="*/ 331470 w 331470"/>
              <a:gd name="connsiteY1" fmla="*/ 0 h 589021"/>
              <a:gd name="connsiteX2" fmla="*/ 331470 w 331470"/>
              <a:gd name="connsiteY2" fmla="*/ 589022 h 589021"/>
              <a:gd name="connsiteX3" fmla="*/ 0 w 331470"/>
              <a:gd name="connsiteY3" fmla="*/ 589022 h 5890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31470" h="589021">
                <a:moveTo>
                  <a:pt x="0" y="0"/>
                </a:moveTo>
                <a:lnTo>
                  <a:pt x="331470" y="0"/>
                </a:lnTo>
                <a:lnTo>
                  <a:pt x="331470" y="589022"/>
                </a:lnTo>
                <a:lnTo>
                  <a:pt x="0" y="589022"/>
                </a:lnTo>
                <a:close/>
              </a:path>
            </a:pathLst>
          </a:custGeom>
          <a:noFill/>
          <a:ln w="12903" cap="flat">
            <a:noFill/>
            <a:prstDash val="solid"/>
            <a:round/>
          </a:ln>
        </p:spPr>
        <p:txBody>
          <a:bodyPr rtlCol="0" anchor="ctr"/>
          <a:lstStyle/>
          <a:p>
            <a:endParaRPr lang="fr-FR"/>
          </a:p>
        </p:txBody>
      </p:sp>
      <p:sp>
        <p:nvSpPr>
          <p:cNvPr id="823" name="Free-form: Shape 822">
            <a:extLst>
              <a:ext uri="{FF2B5EF4-FFF2-40B4-BE49-F238E27FC236}">
                <a16:creationId xmlns:a16="http://schemas.microsoft.com/office/drawing/2014/main" id="{4CAF8FE5-1929-1FF7-CBA9-691A7E7F970B}"/>
              </a:ext>
            </a:extLst>
          </p:cNvPr>
          <p:cNvSpPr/>
          <p:nvPr/>
        </p:nvSpPr>
        <p:spPr>
          <a:xfrm>
            <a:off x="2210129" y="4545989"/>
            <a:ext cx="330530" cy="588107"/>
          </a:xfrm>
          <a:custGeom>
            <a:avLst/>
            <a:gdLst>
              <a:gd name="connsiteX0" fmla="*/ 194742 w 330530"/>
              <a:gd name="connsiteY0" fmla="*/ 588107 h 588107"/>
              <a:gd name="connsiteX1" fmla="*/ 1804 w 330530"/>
              <a:gd name="connsiteY1" fmla="*/ 224542 h 588107"/>
              <a:gd name="connsiteX2" fmla="*/ 18263 w 330530"/>
              <a:gd name="connsiteY2" fmla="*/ 42988 h 588107"/>
              <a:gd name="connsiteX3" fmla="*/ 129363 w 330530"/>
              <a:gd name="connsiteY3" fmla="*/ 0 h 588107"/>
              <a:gd name="connsiteX4" fmla="*/ 110160 w 330530"/>
              <a:gd name="connsiteY4" fmla="*/ 192530 h 588107"/>
              <a:gd name="connsiteX5" fmla="*/ 330531 w 330530"/>
              <a:gd name="connsiteY5" fmla="*/ 542833 h 588107"/>
              <a:gd name="connsiteX6" fmla="*/ 194742 w 330530"/>
              <a:gd name="connsiteY6" fmla="*/ 588107 h 5881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30530" h="588107">
                <a:moveTo>
                  <a:pt x="194742" y="588107"/>
                </a:moveTo>
                <a:cubicBezTo>
                  <a:pt x="81357" y="492528"/>
                  <a:pt x="22835" y="411584"/>
                  <a:pt x="1804" y="224542"/>
                </a:cubicBezTo>
                <a:cubicBezTo>
                  <a:pt x="-3225" y="179268"/>
                  <a:pt x="2261" y="77286"/>
                  <a:pt x="18263" y="42988"/>
                </a:cubicBezTo>
                <a:cubicBezTo>
                  <a:pt x="56668" y="28811"/>
                  <a:pt x="90958" y="14634"/>
                  <a:pt x="129363" y="0"/>
                </a:cubicBezTo>
                <a:cubicBezTo>
                  <a:pt x="118847" y="55792"/>
                  <a:pt x="104674" y="93292"/>
                  <a:pt x="110160" y="192530"/>
                </a:cubicBezTo>
                <a:cubicBezTo>
                  <a:pt x="116561" y="320578"/>
                  <a:pt x="162281" y="433535"/>
                  <a:pt x="330531" y="542833"/>
                </a:cubicBezTo>
                <a:lnTo>
                  <a:pt x="194742" y="588107"/>
                </a:lnTo>
                <a:close/>
              </a:path>
            </a:pathLst>
          </a:custGeom>
          <a:solidFill>
            <a:srgbClr val="231F20"/>
          </a:solidFill>
          <a:ln w="12903" cap="flat">
            <a:noFill/>
            <a:prstDash val="solid"/>
            <a:round/>
          </a:ln>
        </p:spPr>
        <p:txBody>
          <a:bodyPr rtlCol="0" anchor="ctr"/>
          <a:lstStyle/>
          <a:p>
            <a:endParaRPr lang="fr-FR"/>
          </a:p>
        </p:txBody>
      </p:sp>
      <p:sp>
        <p:nvSpPr>
          <p:cNvPr id="825" name="Free-form: Shape 824">
            <a:extLst>
              <a:ext uri="{FF2B5EF4-FFF2-40B4-BE49-F238E27FC236}">
                <a16:creationId xmlns:a16="http://schemas.microsoft.com/office/drawing/2014/main" id="{A3519005-9C20-2FB9-B1F1-E40FC6715748}"/>
              </a:ext>
            </a:extLst>
          </p:cNvPr>
          <p:cNvSpPr/>
          <p:nvPr/>
        </p:nvSpPr>
        <p:spPr>
          <a:xfrm>
            <a:off x="1177747" y="1923744"/>
            <a:ext cx="4502962" cy="4504097"/>
          </a:xfrm>
          <a:custGeom>
            <a:avLst/>
            <a:gdLst>
              <a:gd name="connsiteX0" fmla="*/ 0 w 4502962"/>
              <a:gd name="connsiteY0" fmla="*/ 0 h 4504097"/>
              <a:gd name="connsiteX1" fmla="*/ 4502963 w 4502962"/>
              <a:gd name="connsiteY1" fmla="*/ 0 h 4504097"/>
              <a:gd name="connsiteX2" fmla="*/ 4502963 w 4502962"/>
              <a:gd name="connsiteY2" fmla="*/ 4504098 h 4504097"/>
              <a:gd name="connsiteX3" fmla="*/ 0 w 4502962"/>
              <a:gd name="connsiteY3" fmla="*/ 4504098 h 45040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502962" h="4504097">
                <a:moveTo>
                  <a:pt x="0" y="0"/>
                </a:moveTo>
                <a:lnTo>
                  <a:pt x="4502963" y="0"/>
                </a:lnTo>
                <a:lnTo>
                  <a:pt x="4502963" y="4504098"/>
                </a:lnTo>
                <a:lnTo>
                  <a:pt x="0" y="4504098"/>
                </a:lnTo>
                <a:close/>
              </a:path>
            </a:pathLst>
          </a:custGeom>
          <a:noFill/>
          <a:ln w="12903" cap="flat">
            <a:noFill/>
            <a:prstDash val="solid"/>
            <a:round/>
          </a:ln>
        </p:spPr>
        <p:txBody>
          <a:bodyPr rtlCol="0" anchor="ctr"/>
          <a:lstStyle/>
          <a:p>
            <a:endParaRPr lang="fr-FR"/>
          </a:p>
        </p:txBody>
      </p:sp>
      <p:sp>
        <p:nvSpPr>
          <p:cNvPr id="826" name="Free-form: Shape 825">
            <a:extLst>
              <a:ext uri="{FF2B5EF4-FFF2-40B4-BE49-F238E27FC236}">
                <a16:creationId xmlns:a16="http://schemas.microsoft.com/office/drawing/2014/main" id="{1BCF37E2-E8DB-9F18-7ADF-0D86191FED03}"/>
              </a:ext>
            </a:extLst>
          </p:cNvPr>
          <p:cNvSpPr/>
          <p:nvPr/>
        </p:nvSpPr>
        <p:spPr>
          <a:xfrm>
            <a:off x="1177747" y="1923744"/>
            <a:ext cx="4502505" cy="4503639"/>
          </a:xfrm>
          <a:custGeom>
            <a:avLst/>
            <a:gdLst>
              <a:gd name="connsiteX0" fmla="*/ 2251710 w 4502505"/>
              <a:gd name="connsiteY0" fmla="*/ 459144 h 4503639"/>
              <a:gd name="connsiteX1" fmla="*/ 459029 w 4502505"/>
              <a:gd name="connsiteY1" fmla="*/ 2251820 h 4503639"/>
              <a:gd name="connsiteX2" fmla="*/ 2251710 w 4502505"/>
              <a:gd name="connsiteY2" fmla="*/ 4044496 h 4503639"/>
              <a:gd name="connsiteX3" fmla="*/ 4043477 w 4502505"/>
              <a:gd name="connsiteY3" fmla="*/ 2251820 h 4503639"/>
              <a:gd name="connsiteX4" fmla="*/ 2251710 w 4502505"/>
              <a:gd name="connsiteY4" fmla="*/ 459144 h 4503639"/>
              <a:gd name="connsiteX5" fmla="*/ 4502506 w 4502505"/>
              <a:gd name="connsiteY5" fmla="*/ 2251820 h 4503639"/>
              <a:gd name="connsiteX6" fmla="*/ 2251710 w 4502505"/>
              <a:gd name="connsiteY6" fmla="*/ 4503640 h 4503639"/>
              <a:gd name="connsiteX7" fmla="*/ 0 w 4502505"/>
              <a:gd name="connsiteY7" fmla="*/ 2251820 h 4503639"/>
              <a:gd name="connsiteX8" fmla="*/ 2251710 w 4502505"/>
              <a:gd name="connsiteY8" fmla="*/ 0 h 4503639"/>
              <a:gd name="connsiteX9" fmla="*/ 4502506 w 4502505"/>
              <a:gd name="connsiteY9" fmla="*/ 2251820 h 45036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502505" h="4503639">
                <a:moveTo>
                  <a:pt x="2251710" y="459144"/>
                </a:moveTo>
                <a:cubicBezTo>
                  <a:pt x="1261872" y="459144"/>
                  <a:pt x="459029" y="1262190"/>
                  <a:pt x="459029" y="2251820"/>
                </a:cubicBezTo>
                <a:cubicBezTo>
                  <a:pt x="459029" y="3241908"/>
                  <a:pt x="1261872" y="4044496"/>
                  <a:pt x="2251710" y="4044496"/>
                </a:cubicBezTo>
                <a:cubicBezTo>
                  <a:pt x="3241091" y="4044496"/>
                  <a:pt x="4043477" y="3241908"/>
                  <a:pt x="4043477" y="2251820"/>
                </a:cubicBezTo>
                <a:cubicBezTo>
                  <a:pt x="4043477" y="1262190"/>
                  <a:pt x="3241091" y="459144"/>
                  <a:pt x="2251710" y="459144"/>
                </a:cubicBezTo>
                <a:close/>
                <a:moveTo>
                  <a:pt x="4502506" y="2251820"/>
                </a:moveTo>
                <a:cubicBezTo>
                  <a:pt x="4502506" y="3495717"/>
                  <a:pt x="3494837" y="4503640"/>
                  <a:pt x="2251710" y="4503640"/>
                </a:cubicBezTo>
                <a:cubicBezTo>
                  <a:pt x="1007669" y="4503640"/>
                  <a:pt x="0" y="3495717"/>
                  <a:pt x="0" y="2251820"/>
                </a:cubicBezTo>
                <a:cubicBezTo>
                  <a:pt x="0" y="1008380"/>
                  <a:pt x="1007669" y="0"/>
                  <a:pt x="2251710" y="0"/>
                </a:cubicBezTo>
                <a:cubicBezTo>
                  <a:pt x="3494837" y="0"/>
                  <a:pt x="4502506" y="1008380"/>
                  <a:pt x="4502506" y="2251820"/>
                </a:cubicBezTo>
                <a:close/>
              </a:path>
            </a:pathLst>
          </a:custGeom>
          <a:solidFill>
            <a:srgbClr val="B71C2D"/>
          </a:solidFill>
          <a:ln w="12903" cap="flat">
            <a:noFill/>
            <a:prstDash val="solid"/>
            <a:round/>
          </a:ln>
        </p:spPr>
        <p:txBody>
          <a:bodyPr rtlCol="0" anchor="ctr"/>
          <a:lstStyle/>
          <a:p>
            <a:endParaRPr lang="fr-FR"/>
          </a:p>
        </p:txBody>
      </p:sp>
      <p:sp>
        <p:nvSpPr>
          <p:cNvPr id="828" name="Free-form: Shape 827">
            <a:extLst>
              <a:ext uri="{FF2B5EF4-FFF2-40B4-BE49-F238E27FC236}">
                <a16:creationId xmlns:a16="http://schemas.microsoft.com/office/drawing/2014/main" id="{E739B3EC-2806-17FC-0FDE-5D0C5E4295ED}"/>
              </a:ext>
            </a:extLst>
          </p:cNvPr>
          <p:cNvSpPr/>
          <p:nvPr/>
        </p:nvSpPr>
        <p:spPr>
          <a:xfrm>
            <a:off x="1945386" y="2697064"/>
            <a:ext cx="2969056" cy="2969347"/>
          </a:xfrm>
          <a:custGeom>
            <a:avLst/>
            <a:gdLst>
              <a:gd name="connsiteX0" fmla="*/ 0 w 2969056"/>
              <a:gd name="connsiteY0" fmla="*/ 0 h 2969347"/>
              <a:gd name="connsiteX1" fmla="*/ 2969057 w 2969056"/>
              <a:gd name="connsiteY1" fmla="*/ 0 h 2969347"/>
              <a:gd name="connsiteX2" fmla="*/ 2969057 w 2969056"/>
              <a:gd name="connsiteY2" fmla="*/ 2969348 h 2969347"/>
              <a:gd name="connsiteX3" fmla="*/ 0 w 2969056"/>
              <a:gd name="connsiteY3" fmla="*/ 2969348 h 2969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969056" h="2969347">
                <a:moveTo>
                  <a:pt x="0" y="0"/>
                </a:moveTo>
                <a:lnTo>
                  <a:pt x="2969057" y="0"/>
                </a:lnTo>
                <a:lnTo>
                  <a:pt x="2969057" y="2969348"/>
                </a:lnTo>
                <a:lnTo>
                  <a:pt x="0" y="2969348"/>
                </a:lnTo>
                <a:close/>
              </a:path>
            </a:pathLst>
          </a:custGeom>
          <a:noFill/>
          <a:ln w="12903" cap="flat">
            <a:noFill/>
            <a:prstDash val="solid"/>
            <a:round/>
          </a:ln>
        </p:spPr>
        <p:txBody>
          <a:bodyPr rtlCol="0" anchor="ctr"/>
          <a:lstStyle/>
          <a:p>
            <a:endParaRPr lang="fr-FR"/>
          </a:p>
        </p:txBody>
      </p:sp>
      <p:sp>
        <p:nvSpPr>
          <p:cNvPr id="829" name="Free-form: Shape 828">
            <a:extLst>
              <a:ext uri="{FF2B5EF4-FFF2-40B4-BE49-F238E27FC236}">
                <a16:creationId xmlns:a16="http://schemas.microsoft.com/office/drawing/2014/main" id="{6D040B8A-8555-3505-3666-ADCCB71D34A8}"/>
              </a:ext>
            </a:extLst>
          </p:cNvPr>
          <p:cNvSpPr/>
          <p:nvPr/>
        </p:nvSpPr>
        <p:spPr>
          <a:xfrm>
            <a:off x="1945386" y="2697064"/>
            <a:ext cx="2968142" cy="2968890"/>
          </a:xfrm>
          <a:custGeom>
            <a:avLst/>
            <a:gdLst>
              <a:gd name="connsiteX0" fmla="*/ 2968143 w 2968142"/>
              <a:gd name="connsiteY0" fmla="*/ 2699989 h 2968890"/>
              <a:gd name="connsiteX1" fmla="*/ 2699309 w 2968142"/>
              <a:gd name="connsiteY1" fmla="*/ 2968890 h 2968890"/>
              <a:gd name="connsiteX2" fmla="*/ 0 w 2968142"/>
              <a:gd name="connsiteY2" fmla="*/ 268901 h 2968890"/>
              <a:gd name="connsiteX3" fmla="*/ 268834 w 2968142"/>
              <a:gd name="connsiteY3" fmla="*/ 0 h 2968890"/>
              <a:gd name="connsiteX4" fmla="*/ 2968143 w 2968142"/>
              <a:gd name="connsiteY4" fmla="*/ 2699989 h 29688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968142" h="2968890">
                <a:moveTo>
                  <a:pt x="2968143" y="2699989"/>
                </a:moveTo>
                <a:lnTo>
                  <a:pt x="2699309" y="2968890"/>
                </a:lnTo>
                <a:lnTo>
                  <a:pt x="0" y="268901"/>
                </a:lnTo>
                <a:lnTo>
                  <a:pt x="268834" y="0"/>
                </a:lnTo>
                <a:lnTo>
                  <a:pt x="2968143" y="2699989"/>
                </a:lnTo>
                <a:close/>
              </a:path>
            </a:pathLst>
          </a:custGeom>
          <a:solidFill>
            <a:srgbClr val="B71C2D"/>
          </a:solidFill>
          <a:ln w="12903" cap="flat">
            <a:noFill/>
            <a:prstDash val="solid"/>
            <a:round/>
          </a:ln>
        </p:spPr>
        <p:txBody>
          <a:bodyPr rtlCol="0" anchor="ctr"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025947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33</TotalTime>
  <Words>76</Words>
  <Application>Microsoft Office PowerPoint</Application>
  <PresentationFormat>A4 Paper (210x297 mm)</PresentationFormat>
  <Paragraphs>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Youri Tomiline</dc:creator>
  <cp:lastModifiedBy>Youri Tomiline</cp:lastModifiedBy>
  <cp:revision>2</cp:revision>
  <dcterms:created xsi:type="dcterms:W3CDTF">2025-07-11T11:26:14Z</dcterms:created>
  <dcterms:modified xsi:type="dcterms:W3CDTF">2025-07-11T13:01:54Z</dcterms:modified>
</cp:coreProperties>
</file>