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D33"/>
    <a:srgbClr val="2E6CA4"/>
    <a:srgbClr val="ECECEC"/>
    <a:srgbClr val="FFFFFF"/>
    <a:srgbClr val="DA0000"/>
    <a:srgbClr val="F93A1E"/>
    <a:srgbClr val="F8FCF6"/>
    <a:srgbClr val="FEF8F4"/>
    <a:srgbClr val="FDF6F6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 varScale="1">
        <p:scale>
          <a:sx n="62" d="100"/>
          <a:sy n="62" d="100"/>
        </p:scale>
        <p:origin x="271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88999" y="760426"/>
            <a:ext cx="6480000" cy="352072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F8FCF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>
              <a:solidFill>
                <a:schemeClr val="bg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189000" y="8155971"/>
            <a:ext cx="2664000" cy="2219092"/>
          </a:xfrm>
          <a:prstGeom prst="roundRect">
            <a:avLst>
              <a:gd name="adj" fmla="val 687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TextBox 86"/>
          <p:cNvSpPr txBox="1"/>
          <p:nvPr/>
        </p:nvSpPr>
        <p:spPr>
          <a:xfrm>
            <a:off x="361681" y="7973264"/>
            <a:ext cx="1643671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10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5" name="Round Same Side Corner Rectangle 54"/>
          <p:cNvSpPr/>
          <p:nvPr/>
        </p:nvSpPr>
        <p:spPr>
          <a:xfrm rot="10800000" flipH="1">
            <a:off x="189000" y="4276796"/>
            <a:ext cx="6480000" cy="3425576"/>
          </a:xfrm>
          <a:prstGeom prst="round2SameRect">
            <a:avLst>
              <a:gd name="adj1" fmla="val 5267"/>
              <a:gd name="adj2" fmla="val 0"/>
            </a:avLst>
          </a:prstGeom>
          <a:solidFill>
            <a:srgbClr val="FEF8F4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>
              <a:solidFill>
                <a:schemeClr val="bg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89000" y="577423"/>
            <a:ext cx="6480000" cy="7128000"/>
          </a:xfrm>
          <a:prstGeom prst="roundRect">
            <a:avLst>
              <a:gd name="adj" fmla="val 2762"/>
            </a:avLst>
          </a:prstGeom>
          <a:noFill/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 dirty="0">
              <a:solidFill>
                <a:schemeClr val="bg1"/>
              </a:solidFill>
            </a:endParaRPr>
          </a:p>
        </p:txBody>
      </p:sp>
      <p:sp>
        <p:nvSpPr>
          <p:cNvPr id="36" name="Round Same Side Corner Rectangle 35"/>
          <p:cNvSpPr/>
          <p:nvPr/>
        </p:nvSpPr>
        <p:spPr>
          <a:xfrm>
            <a:off x="189000" y="424699"/>
            <a:ext cx="6480000" cy="392896"/>
          </a:xfrm>
          <a:prstGeom prst="round2SameRect">
            <a:avLst/>
          </a:prstGeom>
          <a:solidFill>
            <a:srgbClr val="00B7A1"/>
          </a:solidFill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fr-FR" b="1" dirty="0">
                <a:solidFill>
                  <a:schemeClr val="bg1"/>
                </a:solidFill>
              </a:rPr>
              <a:t>Charte de bonne conduite pour un séjour responsable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68" y="7953171"/>
            <a:ext cx="376185" cy="37618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35555" y="8398654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50058" y="8398654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SAMU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35555" y="8762553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17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50058" y="8762553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Police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35555" y="912645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18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50058" y="9126452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Pompiers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35555" y="955871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112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50057" y="9558712"/>
            <a:ext cx="1856744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Numéro d’urgence européen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35555" y="999097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114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950057" y="9990972"/>
            <a:ext cx="1684024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Sourds et malentendants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950057" y="7973264"/>
            <a:ext cx="1267486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rgbClr val="C00000"/>
                </a:solidFill>
              </a:rPr>
              <a:t>Numéros d’urgence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3025680" y="8155971"/>
            <a:ext cx="3643320" cy="2205801"/>
          </a:xfrm>
          <a:prstGeom prst="roundRect">
            <a:avLst>
              <a:gd name="adj" fmla="val 6871"/>
            </a:avLst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94" name="TextBox 93"/>
          <p:cNvSpPr txBox="1"/>
          <p:nvPr/>
        </p:nvSpPr>
        <p:spPr>
          <a:xfrm>
            <a:off x="3198361" y="7973264"/>
            <a:ext cx="1643671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12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589431" y="8391278"/>
            <a:ext cx="655223" cy="17818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Wifi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763949" y="7973264"/>
            <a:ext cx="1547474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Informations générales</a:t>
            </a:r>
          </a:p>
        </p:txBody>
      </p:sp>
      <p:pic>
        <p:nvPicPr>
          <p:cNvPr id="114" name="Picture 113" descr="File:Information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317" y="7992271"/>
            <a:ext cx="363950" cy="363950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395" y="8415365"/>
            <a:ext cx="291661" cy="291661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4140570" y="8398654"/>
            <a:ext cx="1048210" cy="35157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fr-FR" sz="1200" i="1" dirty="0">
                <a:solidFill>
                  <a:schemeClr val="bg2">
                    <a:lumMod val="25000"/>
                  </a:schemeClr>
                </a:solidFill>
              </a:rPr>
              <a:t>Réseau</a:t>
            </a:r>
          </a:p>
          <a:p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Freebox-60C5B4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589431" y="9367752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Hôtes</a:t>
            </a:r>
          </a:p>
        </p:txBody>
      </p:sp>
      <p:pic>
        <p:nvPicPr>
          <p:cNvPr id="117" name="Picture 11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3" y="9395931"/>
            <a:ext cx="314443" cy="314443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4140570" y="9367752"/>
            <a:ext cx="2314596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Marco FILIPPI : + 33 6 10 94 38 50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189000" y="7731242"/>
            <a:ext cx="648000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fr-FR" sz="1000" i="1" dirty="0">
                <a:solidFill>
                  <a:schemeClr val="bg2">
                    <a:lumMod val="50000"/>
                  </a:schemeClr>
                </a:solidFill>
              </a:rPr>
              <a:t>En restant dans l’appartement, vous vous engagez à respecter ce code de conduite.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CD9BEC-027A-AE23-A41C-5D03E3046F72}"/>
              </a:ext>
            </a:extLst>
          </p:cNvPr>
          <p:cNvSpPr txBox="1"/>
          <p:nvPr/>
        </p:nvSpPr>
        <p:spPr>
          <a:xfrm>
            <a:off x="4140570" y="8829562"/>
            <a:ext cx="1938954" cy="4491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fr-FR" sz="1200" i="1" dirty="0">
                <a:solidFill>
                  <a:schemeClr val="bg2">
                    <a:lumMod val="25000"/>
                  </a:schemeClr>
                </a:solidFill>
              </a:rPr>
              <a:t>Mot de passe</a:t>
            </a:r>
          </a:p>
          <a:p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c2rckq27ztq62xnwqtchmw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5E7CBBD-EDDC-B780-CB0B-D4AB10FE7F37}"/>
              </a:ext>
            </a:extLst>
          </p:cNvPr>
          <p:cNvSpPr txBox="1"/>
          <p:nvPr/>
        </p:nvSpPr>
        <p:spPr>
          <a:xfrm>
            <a:off x="3589430" y="9919311"/>
            <a:ext cx="3046320" cy="192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bg2">
                    <a:lumMod val="25000"/>
                  </a:schemeClr>
                </a:solidFill>
              </a:rPr>
              <a:t>Office de tourisme</a:t>
            </a:r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CD670F01-B022-438D-18C8-A07A00EC94F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b="21511"/>
          <a:stretch/>
        </p:blipFill>
        <p:spPr>
          <a:xfrm>
            <a:off x="3150542" y="9919310"/>
            <a:ext cx="370956" cy="36395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5DF2FEA7-66BB-CC8F-7C14-C30D2B16C874}"/>
              </a:ext>
            </a:extLst>
          </p:cNvPr>
          <p:cNvSpPr txBox="1"/>
          <p:nvPr/>
        </p:nvSpPr>
        <p:spPr>
          <a:xfrm>
            <a:off x="3589430" y="10079984"/>
            <a:ext cx="2830420" cy="192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>
              <a:defRPr sz="1200" b="1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fr-FR" b="0" dirty="0"/>
              <a:t>www.menton.fr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EB014F9-EE00-A678-8045-6B01A6B17B9E}"/>
              </a:ext>
            </a:extLst>
          </p:cNvPr>
          <p:cNvSpPr txBox="1"/>
          <p:nvPr/>
        </p:nvSpPr>
        <p:spPr>
          <a:xfrm>
            <a:off x="260999" y="896756"/>
            <a:ext cx="6407999" cy="3312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fr-FR" sz="1200" b="1" dirty="0"/>
              <a:t>✅ </a:t>
            </a:r>
            <a:r>
              <a:rPr lang="fr-FR" sz="1200" b="1" dirty="0">
                <a:solidFill>
                  <a:srgbClr val="205D33"/>
                </a:solidFill>
              </a:rPr>
              <a:t>A FAIRE</a:t>
            </a:r>
            <a:endParaRPr lang="fr-FR" sz="1200" b="1" dirty="0"/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❄️ Utiliser la climatisation avec modération, l’éteindre en sortant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🪟 Fermer les fenêtres si la climatisation ou le chauffage est en marche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🌞 Laisser volets, stores et rideaux ouverts en journée pour les plantes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⚡ Éteindre lumières, climatisation et appareils inutilisés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🚪 Refermer les portes des appareils après usage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🚿 Fermer les robinets après utilisation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🔐 Fermer les fenêtres et verrouiller la porte d’entrée à double tour en partant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🟢 Utiliser seulement les placards avec pastille verte ou sans pastille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♻️ Trier les déchets dans les bacs prévus (verre, plastique, déchets ménagers)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🔄 Aérer régulièrement pour éviter l’humidité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🧹 Garder le logement propre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🏡 Respecter le logement comme le sien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📸 Signaler tout objet cassé ou abîmé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205D33"/>
                </a:solidFill>
              </a:rPr>
              <a:t>📜 Respecter le règlement et la procédure de départ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9414B4-C55F-F384-00EC-533D270022BB}"/>
              </a:ext>
            </a:extLst>
          </p:cNvPr>
          <p:cNvSpPr txBox="1"/>
          <p:nvPr/>
        </p:nvSpPr>
        <p:spPr>
          <a:xfrm>
            <a:off x="260999" y="4359661"/>
            <a:ext cx="6407999" cy="33085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fr-FR" sz="1200" b="1" dirty="0">
                <a:solidFill>
                  <a:srgbClr val="C00000"/>
                </a:solidFill>
              </a:rPr>
              <a:t>⛔ A NE PAS FAIRE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🎉 Ne pas organiser de fête ni d’événement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🚭 Ne pas fumer ni vapoter à l’intérieur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🔇 Ne pas faire de bruit entre 22 h et 8 h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🪴 Ne pas déplacer les plantes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🔴 Ne pas accéder aux espaces privatifs signalés par une pastille rouge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🚽 Ne pas jeter autre chose que du papier hygiénique dans les toilettes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👥 Ne pas inviter plus de deux personnes, ni faire dormir des invités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🐾 Ne pas amener d’animaux, même petits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🛋️ Ne pas déplacer les meubles volumineux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🔥 Ne pas allumer de flammes (bougies, encens, etc.)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📵 Ne pas réaliser de photos, vidéos ou tournages à usage public ou commercial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🛴 Ne pas recharger de trottinette, vélo ou appareil électrique puissant à l’intérieur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🧯 Ne pas bloquer les issues de secours ni l’accès au tableau électrique</a:t>
            </a:r>
          </a:p>
          <a:p>
            <a:pPr marL="216000">
              <a:spcAft>
                <a:spcPts val="300"/>
              </a:spcAft>
            </a:pPr>
            <a:r>
              <a:rPr lang="fr-FR" sz="1200" dirty="0">
                <a:solidFill>
                  <a:srgbClr val="C00000"/>
                </a:solidFill>
              </a:rPr>
              <a:t>🚫 Ne pas exercer d’activités illégales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925ACD6-036A-443B-2607-736792D7FB13}"/>
              </a:ext>
            </a:extLst>
          </p:cNvPr>
          <p:cNvCxnSpPr>
            <a:cxnSpLocks/>
          </p:cNvCxnSpPr>
          <p:nvPr/>
        </p:nvCxnSpPr>
        <p:spPr>
          <a:xfrm>
            <a:off x="189000" y="4278300"/>
            <a:ext cx="6480000" cy="0"/>
          </a:xfrm>
          <a:prstGeom prst="line">
            <a:avLst/>
          </a:prstGeom>
          <a:noFill/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E535EC9-55B4-117D-DD1E-6CBB9CB7936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496" y="8169727"/>
            <a:ext cx="908019" cy="90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137</TotalTime>
  <Words>357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Pavel Tomilin</cp:lastModifiedBy>
  <cp:revision>86</cp:revision>
  <cp:lastPrinted>2025-06-12T21:03:30Z</cp:lastPrinted>
  <dcterms:created xsi:type="dcterms:W3CDTF">2020-05-18T07:58:07Z</dcterms:created>
  <dcterms:modified xsi:type="dcterms:W3CDTF">2025-12-30T11:58:34Z</dcterms:modified>
</cp:coreProperties>
</file>