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6" autoAdjust="0"/>
    <p:restoredTop sz="94660"/>
  </p:normalViewPr>
  <p:slideViewPr>
    <p:cSldViewPr snapToGrid="0">
      <p:cViewPr>
        <p:scale>
          <a:sx n="66" d="100"/>
          <a:sy n="66" d="100"/>
        </p:scale>
        <p:origin x="2709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51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52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953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90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46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029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30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524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78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83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6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FB93AC-C090-4433-8583-4A8B299C8F07}" type="datetimeFigureOut">
              <a:rPr lang="fr-FR" smtClean="0"/>
              <a:t>11/07/2025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CC2593-A23F-4A62-94FE-FAA98460347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08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-form: Shape 9">
            <a:extLst>
              <a:ext uri="{FF2B5EF4-FFF2-40B4-BE49-F238E27FC236}">
                <a16:creationId xmlns:a16="http://schemas.microsoft.com/office/drawing/2014/main" id="{8490197F-ED92-3DA6-300C-A8388C01C54B}"/>
              </a:ext>
            </a:extLst>
          </p:cNvPr>
          <p:cNvSpPr/>
          <p:nvPr/>
        </p:nvSpPr>
        <p:spPr>
          <a:xfrm>
            <a:off x="0" y="151373"/>
            <a:ext cx="6858000" cy="9603255"/>
          </a:xfrm>
          <a:custGeom>
            <a:avLst/>
            <a:gdLst>
              <a:gd name="connsiteX0" fmla="*/ 0 w 3107729"/>
              <a:gd name="connsiteY0" fmla="*/ 0 h 4351752"/>
              <a:gd name="connsiteX1" fmla="*/ 3107729 w 3107729"/>
              <a:gd name="connsiteY1" fmla="*/ 0 h 4351752"/>
              <a:gd name="connsiteX2" fmla="*/ 3107729 w 3107729"/>
              <a:gd name="connsiteY2" fmla="*/ 4351753 h 4351752"/>
              <a:gd name="connsiteX3" fmla="*/ 0 w 3107729"/>
              <a:gd name="connsiteY3" fmla="*/ 4351753 h 4351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7729" h="4351752">
                <a:moveTo>
                  <a:pt x="0" y="0"/>
                </a:moveTo>
                <a:lnTo>
                  <a:pt x="3107729" y="0"/>
                </a:lnTo>
                <a:lnTo>
                  <a:pt x="3107729" y="4351753"/>
                </a:lnTo>
                <a:lnTo>
                  <a:pt x="0" y="4351753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1" name="Free-form: Shape 10">
            <a:extLst>
              <a:ext uri="{FF2B5EF4-FFF2-40B4-BE49-F238E27FC236}">
                <a16:creationId xmlns:a16="http://schemas.microsoft.com/office/drawing/2014/main" id="{C5D82A23-0A49-9158-4CAA-E894A96FFDE5}"/>
              </a:ext>
            </a:extLst>
          </p:cNvPr>
          <p:cNvSpPr/>
          <p:nvPr/>
        </p:nvSpPr>
        <p:spPr>
          <a:xfrm>
            <a:off x="0" y="151373"/>
            <a:ext cx="6857543" cy="9602798"/>
          </a:xfrm>
          <a:custGeom>
            <a:avLst/>
            <a:gdLst>
              <a:gd name="connsiteX0" fmla="*/ 0 w 3107522"/>
              <a:gd name="connsiteY0" fmla="*/ 4351545 h 4351545"/>
              <a:gd name="connsiteX1" fmla="*/ 3107522 w 3107522"/>
              <a:gd name="connsiteY1" fmla="*/ 4351545 h 4351545"/>
              <a:gd name="connsiteX2" fmla="*/ 3107522 w 3107522"/>
              <a:gd name="connsiteY2" fmla="*/ 0 h 4351545"/>
              <a:gd name="connsiteX3" fmla="*/ 0 w 3107522"/>
              <a:gd name="connsiteY3" fmla="*/ 0 h 4351545"/>
              <a:gd name="connsiteX4" fmla="*/ 0 w 3107522"/>
              <a:gd name="connsiteY4" fmla="*/ 4351545 h 4351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7522" h="4351545">
                <a:moveTo>
                  <a:pt x="0" y="4351545"/>
                </a:moveTo>
                <a:lnTo>
                  <a:pt x="3107522" y="4351545"/>
                </a:lnTo>
                <a:lnTo>
                  <a:pt x="3107522" y="0"/>
                </a:lnTo>
                <a:lnTo>
                  <a:pt x="0" y="0"/>
                </a:lnTo>
                <a:lnTo>
                  <a:pt x="0" y="4351545"/>
                </a:lnTo>
                <a:close/>
              </a:path>
            </a:pathLst>
          </a:custGeom>
          <a:solidFill>
            <a:srgbClr val="F4F4F4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3" name="Free-form: Shape 12">
            <a:extLst>
              <a:ext uri="{FF2B5EF4-FFF2-40B4-BE49-F238E27FC236}">
                <a16:creationId xmlns:a16="http://schemas.microsoft.com/office/drawing/2014/main" id="{D4C2E669-C163-CC09-B0C2-9FAB3B92AB0A}"/>
              </a:ext>
            </a:extLst>
          </p:cNvPr>
          <p:cNvSpPr/>
          <p:nvPr/>
        </p:nvSpPr>
        <p:spPr>
          <a:xfrm>
            <a:off x="0" y="151373"/>
            <a:ext cx="6858000" cy="9603255"/>
          </a:xfrm>
          <a:custGeom>
            <a:avLst/>
            <a:gdLst>
              <a:gd name="connsiteX0" fmla="*/ 0 w 3107729"/>
              <a:gd name="connsiteY0" fmla="*/ 0 h 4351752"/>
              <a:gd name="connsiteX1" fmla="*/ 3107729 w 3107729"/>
              <a:gd name="connsiteY1" fmla="*/ 0 h 4351752"/>
              <a:gd name="connsiteX2" fmla="*/ 3107729 w 3107729"/>
              <a:gd name="connsiteY2" fmla="*/ 4351753 h 4351752"/>
              <a:gd name="connsiteX3" fmla="*/ 0 w 3107729"/>
              <a:gd name="connsiteY3" fmla="*/ 4351753 h 4351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7729" h="4351752">
                <a:moveTo>
                  <a:pt x="0" y="0"/>
                </a:moveTo>
                <a:lnTo>
                  <a:pt x="3107729" y="0"/>
                </a:lnTo>
                <a:lnTo>
                  <a:pt x="3107729" y="4351753"/>
                </a:lnTo>
                <a:lnTo>
                  <a:pt x="0" y="4351753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4" name="Free-form: Shape 13">
            <a:extLst>
              <a:ext uri="{FF2B5EF4-FFF2-40B4-BE49-F238E27FC236}">
                <a16:creationId xmlns:a16="http://schemas.microsoft.com/office/drawing/2014/main" id="{C9321C85-9139-D5FD-470D-6E2339961381}"/>
              </a:ext>
            </a:extLst>
          </p:cNvPr>
          <p:cNvSpPr/>
          <p:nvPr/>
        </p:nvSpPr>
        <p:spPr>
          <a:xfrm>
            <a:off x="0" y="0"/>
            <a:ext cx="6857543" cy="9906000"/>
          </a:xfrm>
          <a:custGeom>
            <a:avLst/>
            <a:gdLst>
              <a:gd name="connsiteX0" fmla="*/ 0 w 3107522"/>
              <a:gd name="connsiteY0" fmla="*/ 4351545 h 4351545"/>
              <a:gd name="connsiteX1" fmla="*/ 3107522 w 3107522"/>
              <a:gd name="connsiteY1" fmla="*/ 4351545 h 4351545"/>
              <a:gd name="connsiteX2" fmla="*/ 3107522 w 3107522"/>
              <a:gd name="connsiteY2" fmla="*/ 0 h 4351545"/>
              <a:gd name="connsiteX3" fmla="*/ 0 w 3107522"/>
              <a:gd name="connsiteY3" fmla="*/ 0 h 4351545"/>
              <a:gd name="connsiteX4" fmla="*/ 0 w 3107522"/>
              <a:gd name="connsiteY4" fmla="*/ 4351545 h 4351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7522" h="4351545">
                <a:moveTo>
                  <a:pt x="0" y="4351545"/>
                </a:moveTo>
                <a:lnTo>
                  <a:pt x="3107522" y="4351545"/>
                </a:lnTo>
                <a:lnTo>
                  <a:pt x="3107522" y="0"/>
                </a:lnTo>
                <a:lnTo>
                  <a:pt x="0" y="0"/>
                </a:lnTo>
                <a:lnTo>
                  <a:pt x="0" y="4351545"/>
                </a:lnTo>
                <a:close/>
              </a:path>
            </a:pathLst>
          </a:custGeom>
          <a:solidFill>
            <a:srgbClr val="F4F4F4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6" name="Free-form: Shape 15">
            <a:extLst>
              <a:ext uri="{FF2B5EF4-FFF2-40B4-BE49-F238E27FC236}">
                <a16:creationId xmlns:a16="http://schemas.microsoft.com/office/drawing/2014/main" id="{A479CB0D-6E40-A765-F7DA-1E3A58140986}"/>
              </a:ext>
            </a:extLst>
          </p:cNvPr>
          <p:cNvSpPr/>
          <p:nvPr/>
        </p:nvSpPr>
        <p:spPr>
          <a:xfrm>
            <a:off x="208455" y="354849"/>
            <a:ext cx="6440632" cy="9191269"/>
          </a:xfrm>
          <a:custGeom>
            <a:avLst/>
            <a:gdLst>
              <a:gd name="connsiteX0" fmla="*/ 0 w 2918597"/>
              <a:gd name="connsiteY0" fmla="*/ 0 h 4165059"/>
              <a:gd name="connsiteX1" fmla="*/ 2918598 w 2918597"/>
              <a:gd name="connsiteY1" fmla="*/ 0 h 4165059"/>
              <a:gd name="connsiteX2" fmla="*/ 2918598 w 2918597"/>
              <a:gd name="connsiteY2" fmla="*/ 4165059 h 4165059"/>
              <a:gd name="connsiteX3" fmla="*/ 0 w 2918597"/>
              <a:gd name="connsiteY3" fmla="*/ 4165059 h 4165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8597" h="4165059">
                <a:moveTo>
                  <a:pt x="0" y="0"/>
                </a:moveTo>
                <a:lnTo>
                  <a:pt x="2918598" y="0"/>
                </a:lnTo>
                <a:lnTo>
                  <a:pt x="2918598" y="4165059"/>
                </a:lnTo>
                <a:lnTo>
                  <a:pt x="0" y="4165059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7" name="Free-form: Shape 16">
            <a:extLst>
              <a:ext uri="{FF2B5EF4-FFF2-40B4-BE49-F238E27FC236}">
                <a16:creationId xmlns:a16="http://schemas.microsoft.com/office/drawing/2014/main" id="{F2F00D68-8CB5-C390-6B31-BBA823014A01}"/>
              </a:ext>
            </a:extLst>
          </p:cNvPr>
          <p:cNvSpPr/>
          <p:nvPr/>
        </p:nvSpPr>
        <p:spPr>
          <a:xfrm>
            <a:off x="223999" y="370398"/>
            <a:ext cx="6430117" cy="9180752"/>
          </a:xfrm>
          <a:custGeom>
            <a:avLst/>
            <a:gdLst>
              <a:gd name="connsiteX0" fmla="*/ 2913833 w 2913832"/>
              <a:gd name="connsiteY0" fmla="*/ 4025817 h 4160293"/>
              <a:gd name="connsiteX1" fmla="*/ 2780011 w 2913832"/>
              <a:gd name="connsiteY1" fmla="*/ 4160294 h 4160293"/>
              <a:gd name="connsiteX2" fmla="*/ 133822 w 2913832"/>
              <a:gd name="connsiteY2" fmla="*/ 4160294 h 4160293"/>
              <a:gd name="connsiteX3" fmla="*/ 0 w 2913832"/>
              <a:gd name="connsiteY3" fmla="*/ 4025817 h 4160293"/>
              <a:gd name="connsiteX4" fmla="*/ 0 w 2913832"/>
              <a:gd name="connsiteY4" fmla="*/ 134477 h 4160293"/>
              <a:gd name="connsiteX5" fmla="*/ 133822 w 2913832"/>
              <a:gd name="connsiteY5" fmla="*/ 0 h 4160293"/>
              <a:gd name="connsiteX6" fmla="*/ 2780011 w 2913832"/>
              <a:gd name="connsiteY6" fmla="*/ 0 h 4160293"/>
              <a:gd name="connsiteX7" fmla="*/ 2913833 w 2913832"/>
              <a:gd name="connsiteY7" fmla="*/ 134477 h 4160293"/>
              <a:gd name="connsiteX8" fmla="*/ 2913833 w 2913832"/>
              <a:gd name="connsiteY8" fmla="*/ 4025817 h 416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13832" h="4160293">
                <a:moveTo>
                  <a:pt x="2913833" y="4025817"/>
                </a:moveTo>
                <a:cubicBezTo>
                  <a:pt x="2913833" y="4099997"/>
                  <a:pt x="2853965" y="4160294"/>
                  <a:pt x="2780011" y="4160294"/>
                </a:cubicBezTo>
                <a:lnTo>
                  <a:pt x="133822" y="4160294"/>
                </a:lnTo>
                <a:cubicBezTo>
                  <a:pt x="59868" y="4160294"/>
                  <a:pt x="0" y="4099997"/>
                  <a:pt x="0" y="4025817"/>
                </a:cubicBezTo>
                <a:lnTo>
                  <a:pt x="0" y="134477"/>
                </a:lnTo>
                <a:cubicBezTo>
                  <a:pt x="0" y="60297"/>
                  <a:pt x="59868" y="0"/>
                  <a:pt x="133822" y="0"/>
                </a:cubicBezTo>
                <a:lnTo>
                  <a:pt x="2780011" y="0"/>
                </a:lnTo>
                <a:cubicBezTo>
                  <a:pt x="2853965" y="0"/>
                  <a:pt x="2913833" y="60297"/>
                  <a:pt x="2913833" y="134477"/>
                </a:cubicBezTo>
                <a:lnTo>
                  <a:pt x="2913833" y="4025817"/>
                </a:lnTo>
                <a:close/>
              </a:path>
            </a:pathLst>
          </a:custGeom>
          <a:solidFill>
            <a:srgbClr val="FFFFFF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18" name="Free-form: Shape 17">
            <a:extLst>
              <a:ext uri="{FF2B5EF4-FFF2-40B4-BE49-F238E27FC236}">
                <a16:creationId xmlns:a16="http://schemas.microsoft.com/office/drawing/2014/main" id="{4573628E-C185-8A9C-C45B-4C6A8C894F3B}"/>
              </a:ext>
            </a:extLst>
          </p:cNvPr>
          <p:cNvSpPr/>
          <p:nvPr/>
        </p:nvSpPr>
        <p:spPr>
          <a:xfrm>
            <a:off x="213484" y="359881"/>
            <a:ext cx="6430117" cy="9180752"/>
          </a:xfrm>
          <a:custGeom>
            <a:avLst/>
            <a:gdLst>
              <a:gd name="connsiteX0" fmla="*/ 2913833 w 2913832"/>
              <a:gd name="connsiteY0" fmla="*/ 4025817 h 4160293"/>
              <a:gd name="connsiteX1" fmla="*/ 2780011 w 2913832"/>
              <a:gd name="connsiteY1" fmla="*/ 4160294 h 4160293"/>
              <a:gd name="connsiteX2" fmla="*/ 133822 w 2913832"/>
              <a:gd name="connsiteY2" fmla="*/ 4160294 h 4160293"/>
              <a:gd name="connsiteX3" fmla="*/ 0 w 2913832"/>
              <a:gd name="connsiteY3" fmla="*/ 4025817 h 4160293"/>
              <a:gd name="connsiteX4" fmla="*/ 0 w 2913832"/>
              <a:gd name="connsiteY4" fmla="*/ 134477 h 4160293"/>
              <a:gd name="connsiteX5" fmla="*/ 133822 w 2913832"/>
              <a:gd name="connsiteY5" fmla="*/ 0 h 4160293"/>
              <a:gd name="connsiteX6" fmla="*/ 2780011 w 2913832"/>
              <a:gd name="connsiteY6" fmla="*/ 0 h 4160293"/>
              <a:gd name="connsiteX7" fmla="*/ 2913833 w 2913832"/>
              <a:gd name="connsiteY7" fmla="*/ 134477 h 4160293"/>
              <a:gd name="connsiteX8" fmla="*/ 2913833 w 2913832"/>
              <a:gd name="connsiteY8" fmla="*/ 4025817 h 4160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13832" h="4160293">
                <a:moveTo>
                  <a:pt x="2913833" y="4025817"/>
                </a:moveTo>
                <a:cubicBezTo>
                  <a:pt x="2913833" y="4099997"/>
                  <a:pt x="2853965" y="4160294"/>
                  <a:pt x="2780011" y="4160294"/>
                </a:cubicBezTo>
                <a:lnTo>
                  <a:pt x="133822" y="4160294"/>
                </a:lnTo>
                <a:cubicBezTo>
                  <a:pt x="59868" y="4160294"/>
                  <a:pt x="0" y="4099997"/>
                  <a:pt x="0" y="4025817"/>
                </a:cubicBezTo>
                <a:lnTo>
                  <a:pt x="0" y="134477"/>
                </a:lnTo>
                <a:cubicBezTo>
                  <a:pt x="0" y="60297"/>
                  <a:pt x="59868" y="0"/>
                  <a:pt x="133822" y="0"/>
                </a:cubicBezTo>
                <a:lnTo>
                  <a:pt x="2780011" y="0"/>
                </a:lnTo>
                <a:cubicBezTo>
                  <a:pt x="2853965" y="0"/>
                  <a:pt x="2913833" y="60297"/>
                  <a:pt x="2913833" y="134477"/>
                </a:cubicBezTo>
                <a:lnTo>
                  <a:pt x="2913833" y="4025817"/>
                </a:lnTo>
                <a:close/>
              </a:path>
            </a:pathLst>
          </a:custGeom>
          <a:noFill/>
          <a:ln w="4554" cap="flat">
            <a:solidFill>
              <a:srgbClr val="231F20"/>
            </a:solidFill>
            <a:prstDash val="solid"/>
            <a:miter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815" name="Free-form: Shape 814">
            <a:extLst>
              <a:ext uri="{FF2B5EF4-FFF2-40B4-BE49-F238E27FC236}">
                <a16:creationId xmlns:a16="http://schemas.microsoft.com/office/drawing/2014/main" id="{87AEF40A-914A-2DE2-D073-C3E53DCF679E}"/>
              </a:ext>
            </a:extLst>
          </p:cNvPr>
          <p:cNvSpPr/>
          <p:nvPr/>
        </p:nvSpPr>
        <p:spPr>
          <a:xfrm>
            <a:off x="1177589" y="1923689"/>
            <a:ext cx="4502363" cy="4503497"/>
          </a:xfrm>
          <a:custGeom>
            <a:avLst/>
            <a:gdLst>
              <a:gd name="connsiteX0" fmla="*/ 0 w 2040263"/>
              <a:gd name="connsiteY0" fmla="*/ 0 h 2040777"/>
              <a:gd name="connsiteX1" fmla="*/ 2040263 w 2040263"/>
              <a:gd name="connsiteY1" fmla="*/ 0 h 2040777"/>
              <a:gd name="connsiteX2" fmla="*/ 2040263 w 2040263"/>
              <a:gd name="connsiteY2" fmla="*/ 2040778 h 2040777"/>
              <a:gd name="connsiteX3" fmla="*/ 0 w 2040263"/>
              <a:gd name="connsiteY3" fmla="*/ 2040778 h 2040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0263" h="2040777">
                <a:moveTo>
                  <a:pt x="0" y="0"/>
                </a:moveTo>
                <a:lnTo>
                  <a:pt x="2040263" y="0"/>
                </a:lnTo>
                <a:lnTo>
                  <a:pt x="2040263" y="2040778"/>
                </a:lnTo>
                <a:lnTo>
                  <a:pt x="0" y="2040778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816" name="Free-form: Shape 815">
            <a:extLst>
              <a:ext uri="{FF2B5EF4-FFF2-40B4-BE49-F238E27FC236}">
                <a16:creationId xmlns:a16="http://schemas.microsoft.com/office/drawing/2014/main" id="{BFB18042-CF08-0823-2A65-DCF23525D8AD}"/>
              </a:ext>
            </a:extLst>
          </p:cNvPr>
          <p:cNvSpPr/>
          <p:nvPr/>
        </p:nvSpPr>
        <p:spPr>
          <a:xfrm>
            <a:off x="1177589" y="1923689"/>
            <a:ext cx="4501904" cy="4503040"/>
          </a:xfrm>
          <a:custGeom>
            <a:avLst/>
            <a:gdLst>
              <a:gd name="connsiteX0" fmla="*/ 1020235 w 2040055"/>
              <a:gd name="connsiteY0" fmla="*/ 208035 h 2040570"/>
              <a:gd name="connsiteX1" fmla="*/ 207983 w 2040055"/>
              <a:gd name="connsiteY1" fmla="*/ 1020285 h 2040570"/>
              <a:gd name="connsiteX2" fmla="*/ 1020235 w 2040055"/>
              <a:gd name="connsiteY2" fmla="*/ 1832535 h 2040570"/>
              <a:gd name="connsiteX3" fmla="*/ 1832073 w 2040055"/>
              <a:gd name="connsiteY3" fmla="*/ 1020285 h 2040570"/>
              <a:gd name="connsiteX4" fmla="*/ 1020235 w 2040055"/>
              <a:gd name="connsiteY4" fmla="*/ 208035 h 2040570"/>
              <a:gd name="connsiteX5" fmla="*/ 2040056 w 2040055"/>
              <a:gd name="connsiteY5" fmla="*/ 1020285 h 2040570"/>
              <a:gd name="connsiteX6" fmla="*/ 1020235 w 2040055"/>
              <a:gd name="connsiteY6" fmla="*/ 2040570 h 2040570"/>
              <a:gd name="connsiteX7" fmla="*/ 0 w 2040055"/>
              <a:gd name="connsiteY7" fmla="*/ 1020285 h 2040570"/>
              <a:gd name="connsiteX8" fmla="*/ 1020235 w 2040055"/>
              <a:gd name="connsiteY8" fmla="*/ 0 h 2040570"/>
              <a:gd name="connsiteX9" fmla="*/ 2040056 w 2040055"/>
              <a:gd name="connsiteY9" fmla="*/ 1020285 h 2040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40055" h="2040570">
                <a:moveTo>
                  <a:pt x="1020235" y="208035"/>
                </a:moveTo>
                <a:cubicBezTo>
                  <a:pt x="571746" y="208035"/>
                  <a:pt x="207983" y="571890"/>
                  <a:pt x="207983" y="1020285"/>
                </a:cubicBezTo>
                <a:cubicBezTo>
                  <a:pt x="207983" y="1468887"/>
                  <a:pt x="571746" y="1832535"/>
                  <a:pt x="1020235" y="1832535"/>
                </a:cubicBezTo>
                <a:cubicBezTo>
                  <a:pt x="1468517" y="1832535"/>
                  <a:pt x="1832073" y="1468887"/>
                  <a:pt x="1832073" y="1020285"/>
                </a:cubicBezTo>
                <a:cubicBezTo>
                  <a:pt x="1832073" y="571890"/>
                  <a:pt x="1468517" y="208035"/>
                  <a:pt x="1020235" y="208035"/>
                </a:cubicBezTo>
                <a:close/>
                <a:moveTo>
                  <a:pt x="2040056" y="1020285"/>
                </a:moveTo>
                <a:cubicBezTo>
                  <a:pt x="2040056" y="1583887"/>
                  <a:pt x="1583488" y="2040570"/>
                  <a:pt x="1020235" y="2040570"/>
                </a:cubicBezTo>
                <a:cubicBezTo>
                  <a:pt x="456568" y="2040570"/>
                  <a:pt x="0" y="1583887"/>
                  <a:pt x="0" y="1020285"/>
                </a:cubicBezTo>
                <a:cubicBezTo>
                  <a:pt x="0" y="456891"/>
                  <a:pt x="456568" y="0"/>
                  <a:pt x="1020235" y="0"/>
                </a:cubicBezTo>
                <a:cubicBezTo>
                  <a:pt x="1583488" y="0"/>
                  <a:pt x="2040056" y="456891"/>
                  <a:pt x="2040056" y="1020285"/>
                </a:cubicBezTo>
                <a:close/>
              </a:path>
            </a:pathLst>
          </a:custGeom>
          <a:solidFill>
            <a:srgbClr val="B71C2D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818" name="Free-form: Shape 817">
            <a:extLst>
              <a:ext uri="{FF2B5EF4-FFF2-40B4-BE49-F238E27FC236}">
                <a16:creationId xmlns:a16="http://schemas.microsoft.com/office/drawing/2014/main" id="{87B13A03-74BB-0B23-4477-F342AFB5C9F0}"/>
              </a:ext>
            </a:extLst>
          </p:cNvPr>
          <p:cNvSpPr/>
          <p:nvPr/>
        </p:nvSpPr>
        <p:spPr>
          <a:xfrm>
            <a:off x="1945125" y="2696906"/>
            <a:ext cx="2968661" cy="2968952"/>
          </a:xfrm>
          <a:custGeom>
            <a:avLst/>
            <a:gdLst>
              <a:gd name="connsiteX0" fmla="*/ 0 w 1345260"/>
              <a:gd name="connsiteY0" fmla="*/ 0 h 1345392"/>
              <a:gd name="connsiteX1" fmla="*/ 1345260 w 1345260"/>
              <a:gd name="connsiteY1" fmla="*/ 0 h 1345392"/>
              <a:gd name="connsiteX2" fmla="*/ 1345260 w 1345260"/>
              <a:gd name="connsiteY2" fmla="*/ 1345392 h 1345392"/>
              <a:gd name="connsiteX3" fmla="*/ 0 w 1345260"/>
              <a:gd name="connsiteY3" fmla="*/ 1345392 h 1345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5260" h="1345392">
                <a:moveTo>
                  <a:pt x="0" y="0"/>
                </a:moveTo>
                <a:lnTo>
                  <a:pt x="1345260" y="0"/>
                </a:lnTo>
                <a:lnTo>
                  <a:pt x="1345260" y="1345392"/>
                </a:lnTo>
                <a:lnTo>
                  <a:pt x="0" y="1345392"/>
                </a:lnTo>
                <a:close/>
              </a:path>
            </a:pathLst>
          </a:custGeom>
          <a:noFill/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968" name="Free-form: Shape 967">
            <a:extLst>
              <a:ext uri="{FF2B5EF4-FFF2-40B4-BE49-F238E27FC236}">
                <a16:creationId xmlns:a16="http://schemas.microsoft.com/office/drawing/2014/main" id="{45B14F4C-86D5-365C-67B2-810824289E5C}"/>
              </a:ext>
            </a:extLst>
          </p:cNvPr>
          <p:cNvSpPr/>
          <p:nvPr/>
        </p:nvSpPr>
        <p:spPr>
          <a:xfrm>
            <a:off x="2117184" y="3020656"/>
            <a:ext cx="2622714" cy="2309106"/>
          </a:xfrm>
          <a:custGeom>
            <a:avLst/>
            <a:gdLst>
              <a:gd name="connsiteX0" fmla="*/ 223739 w 495299"/>
              <a:gd name="connsiteY0" fmla="*/ 2798 h 436074"/>
              <a:gd name="connsiteX1" fmla="*/ 226436 w 495299"/>
              <a:gd name="connsiteY1" fmla="*/ 8205 h 436074"/>
              <a:gd name="connsiteX2" fmla="*/ 226489 w 495299"/>
              <a:gd name="connsiteY2" fmla="*/ 17724 h 436074"/>
              <a:gd name="connsiteX3" fmla="*/ 226311 w 495299"/>
              <a:gd name="connsiteY3" fmla="*/ 18822 h 436074"/>
              <a:gd name="connsiteX4" fmla="*/ 210345 w 495299"/>
              <a:gd name="connsiteY4" fmla="*/ 90668 h 436074"/>
              <a:gd name="connsiteX5" fmla="*/ 254971 w 495299"/>
              <a:gd name="connsiteY5" fmla="*/ 144235 h 436074"/>
              <a:gd name="connsiteX6" fmla="*/ 254248 w 495299"/>
              <a:gd name="connsiteY6" fmla="*/ 157208 h 436074"/>
              <a:gd name="connsiteX7" fmla="*/ 253369 w 495299"/>
              <a:gd name="connsiteY7" fmla="*/ 157953 h 436074"/>
              <a:gd name="connsiteX8" fmla="*/ 188504 w 495299"/>
              <a:gd name="connsiteY8" fmla="*/ 206606 h 436074"/>
              <a:gd name="connsiteX9" fmla="*/ 271605 w 495299"/>
              <a:gd name="connsiteY9" fmla="*/ 256465 h 436074"/>
              <a:gd name="connsiteX10" fmla="*/ 273994 w 495299"/>
              <a:gd name="connsiteY10" fmla="*/ 270767 h 436074"/>
              <a:gd name="connsiteX11" fmla="*/ 273186 w 495299"/>
              <a:gd name="connsiteY11" fmla="*/ 271612 h 436074"/>
              <a:gd name="connsiteX12" fmla="*/ 210373 w 495299"/>
              <a:gd name="connsiteY12" fmla="*/ 329926 h 436074"/>
              <a:gd name="connsiteX13" fmla="*/ 228435 w 495299"/>
              <a:gd name="connsiteY13" fmla="*/ 424775 h 436074"/>
              <a:gd name="connsiteX14" fmla="*/ 228491 w 495299"/>
              <a:gd name="connsiteY14" fmla="*/ 425081 h 436074"/>
              <a:gd name="connsiteX15" fmla="*/ 228562 w 495299"/>
              <a:gd name="connsiteY15" fmla="*/ 425662 h 436074"/>
              <a:gd name="connsiteX16" fmla="*/ 228435 w 495299"/>
              <a:gd name="connsiteY16" fmla="*/ 424775 h 436074"/>
              <a:gd name="connsiteX17" fmla="*/ 228603 w 495299"/>
              <a:gd name="connsiteY17" fmla="*/ 426355 h 436074"/>
              <a:gd name="connsiteX18" fmla="*/ 228604 w 495299"/>
              <a:gd name="connsiteY18" fmla="*/ 426558 h 436074"/>
              <a:gd name="connsiteX19" fmla="*/ 228605 w 495299"/>
              <a:gd name="connsiteY19" fmla="*/ 426666 h 436074"/>
              <a:gd name="connsiteX20" fmla="*/ 228567 w 495299"/>
              <a:gd name="connsiteY20" fmla="*/ 427428 h 436074"/>
              <a:gd name="connsiteX21" fmla="*/ 228604 w 495299"/>
              <a:gd name="connsiteY21" fmla="*/ 426558 h 436074"/>
              <a:gd name="connsiteX22" fmla="*/ 228525 w 495299"/>
              <a:gd name="connsiteY22" fmla="*/ 427794 h 436074"/>
              <a:gd name="connsiteX23" fmla="*/ 228415 w 495299"/>
              <a:gd name="connsiteY23" fmla="*/ 428458 h 436074"/>
              <a:gd name="connsiteX24" fmla="*/ 228313 w 495299"/>
              <a:gd name="connsiteY24" fmla="*/ 428906 h 436074"/>
              <a:gd name="connsiteX25" fmla="*/ 228193 w 495299"/>
              <a:gd name="connsiteY25" fmla="*/ 429334 h 436074"/>
              <a:gd name="connsiteX26" fmla="*/ 227984 w 495299"/>
              <a:gd name="connsiteY26" fmla="*/ 429947 h 436074"/>
              <a:gd name="connsiteX27" fmla="*/ 227831 w 495299"/>
              <a:gd name="connsiteY27" fmla="*/ 430321 h 436074"/>
              <a:gd name="connsiteX28" fmla="*/ 227552 w 495299"/>
              <a:gd name="connsiteY28" fmla="*/ 430911 h 436074"/>
              <a:gd name="connsiteX29" fmla="*/ 227371 w 495299"/>
              <a:gd name="connsiteY29" fmla="*/ 431243 h 436074"/>
              <a:gd name="connsiteX30" fmla="*/ 226992 w 495299"/>
              <a:gd name="connsiteY30" fmla="*/ 431861 h 436074"/>
              <a:gd name="connsiteX31" fmla="*/ 226949 w 495299"/>
              <a:gd name="connsiteY31" fmla="*/ 431924 h 436074"/>
              <a:gd name="connsiteX32" fmla="*/ 226398 w 495299"/>
              <a:gd name="connsiteY32" fmla="*/ 432654 h 436074"/>
              <a:gd name="connsiteX33" fmla="*/ 226141 w 495299"/>
              <a:gd name="connsiteY33" fmla="*/ 432951 h 436074"/>
              <a:gd name="connsiteX34" fmla="*/ 225687 w 495299"/>
              <a:gd name="connsiteY34" fmla="*/ 433417 h 436074"/>
              <a:gd name="connsiteX35" fmla="*/ 225378 w 495299"/>
              <a:gd name="connsiteY35" fmla="*/ 433704 h 436074"/>
              <a:gd name="connsiteX36" fmla="*/ 224954 w 495299"/>
              <a:gd name="connsiteY36" fmla="*/ 434056 h 436074"/>
              <a:gd name="connsiteX37" fmla="*/ 224434 w 495299"/>
              <a:gd name="connsiteY37" fmla="*/ 434438 h 436074"/>
              <a:gd name="connsiteX38" fmla="*/ 224075 w 495299"/>
              <a:gd name="connsiteY38" fmla="*/ 434669 h 436074"/>
              <a:gd name="connsiteX39" fmla="*/ 223540 w 495299"/>
              <a:gd name="connsiteY39" fmla="*/ 434977 h 436074"/>
              <a:gd name="connsiteX40" fmla="*/ 223128 w 495299"/>
              <a:gd name="connsiteY40" fmla="*/ 435181 h 436074"/>
              <a:gd name="connsiteX41" fmla="*/ 222596 w 495299"/>
              <a:gd name="connsiteY41" fmla="*/ 435412 h 436074"/>
              <a:gd name="connsiteX42" fmla="*/ 222161 w 495299"/>
              <a:gd name="connsiteY42" fmla="*/ 435573 h 436074"/>
              <a:gd name="connsiteX43" fmla="*/ 221940 w 495299"/>
              <a:gd name="connsiteY43" fmla="*/ 435643 h 436074"/>
              <a:gd name="connsiteX44" fmla="*/ 221544 w 495299"/>
              <a:gd name="connsiteY44" fmla="*/ 435761 h 436074"/>
              <a:gd name="connsiteX45" fmla="*/ 221076 w 495299"/>
              <a:gd name="connsiteY45" fmla="*/ 435873 h 436074"/>
              <a:gd name="connsiteX46" fmla="*/ 220861 w 495299"/>
              <a:gd name="connsiteY46" fmla="*/ 435914 h 436074"/>
              <a:gd name="connsiteX47" fmla="*/ 220555 w 495299"/>
              <a:gd name="connsiteY47" fmla="*/ 435969 h 436074"/>
              <a:gd name="connsiteX48" fmla="*/ 220190 w 495299"/>
              <a:gd name="connsiteY48" fmla="*/ 436019 h 436074"/>
              <a:gd name="connsiteX49" fmla="*/ 219936 w 495299"/>
              <a:gd name="connsiteY49" fmla="*/ 436034 h 436074"/>
              <a:gd name="connsiteX50" fmla="*/ 219758 w 495299"/>
              <a:gd name="connsiteY50" fmla="*/ 436060 h 436074"/>
              <a:gd name="connsiteX51" fmla="*/ 219463 w 495299"/>
              <a:gd name="connsiteY51" fmla="*/ 436076 h 436074"/>
              <a:gd name="connsiteX52" fmla="*/ 219079 w 495299"/>
              <a:gd name="connsiteY52" fmla="*/ 436083 h 436074"/>
              <a:gd name="connsiteX53" fmla="*/ 66679 w 495299"/>
              <a:gd name="connsiteY53" fmla="*/ 436083 h 436074"/>
              <a:gd name="connsiteX54" fmla="*/ 47681 w 495299"/>
              <a:gd name="connsiteY54" fmla="*/ 418455 h 436074"/>
              <a:gd name="connsiteX55" fmla="*/ 47629 w 495299"/>
              <a:gd name="connsiteY55" fmla="*/ 417033 h 436074"/>
              <a:gd name="connsiteX56" fmla="*/ 47629 w 495299"/>
              <a:gd name="connsiteY56" fmla="*/ 217008 h 436074"/>
              <a:gd name="connsiteX57" fmla="*/ 57154 w 495299"/>
              <a:gd name="connsiteY57" fmla="*/ 207483 h 436074"/>
              <a:gd name="connsiteX58" fmla="*/ 66615 w 495299"/>
              <a:gd name="connsiteY58" fmla="*/ 215897 h 436074"/>
              <a:gd name="connsiteX59" fmla="*/ 66679 w 495299"/>
              <a:gd name="connsiteY59" fmla="*/ 217008 h 436074"/>
              <a:gd name="connsiteX60" fmla="*/ 66679 w 495299"/>
              <a:gd name="connsiteY60" fmla="*/ 417033 h 436074"/>
              <a:gd name="connsiteX61" fmla="*/ 207563 w 495299"/>
              <a:gd name="connsiteY61" fmla="*/ 417032 h 436074"/>
              <a:gd name="connsiteX62" fmla="*/ 190673 w 495299"/>
              <a:gd name="connsiteY62" fmla="*/ 328327 h 436074"/>
              <a:gd name="connsiteX63" fmla="*/ 192709 w 495299"/>
              <a:gd name="connsiteY63" fmla="*/ 320450 h 436074"/>
              <a:gd name="connsiteX64" fmla="*/ 193547 w 495299"/>
              <a:gd name="connsiteY64" fmla="*/ 319565 h 436074"/>
              <a:gd name="connsiteX65" fmla="*/ 250931 w 495299"/>
              <a:gd name="connsiteY65" fmla="*/ 266271 h 436074"/>
              <a:gd name="connsiteX66" fmla="*/ 166553 w 495299"/>
              <a:gd name="connsiteY66" fmla="*/ 215650 h 436074"/>
              <a:gd name="connsiteX67" fmla="*/ 164792 w 495299"/>
              <a:gd name="connsiteY67" fmla="*/ 200670 h 436074"/>
              <a:gd name="connsiteX68" fmla="*/ 165739 w 495299"/>
              <a:gd name="connsiteY68" fmla="*/ 199863 h 436074"/>
              <a:gd name="connsiteX69" fmla="*/ 233919 w 495299"/>
              <a:gd name="connsiteY69" fmla="*/ 148732 h 436074"/>
              <a:gd name="connsiteX70" fmla="*/ 192712 w 495299"/>
              <a:gd name="connsiteY70" fmla="*/ 99280 h 436074"/>
              <a:gd name="connsiteX71" fmla="*/ 190540 w 495299"/>
              <a:gd name="connsiteY71" fmla="*/ 92357 h 436074"/>
              <a:gd name="connsiteX72" fmla="*/ 190731 w 495299"/>
              <a:gd name="connsiteY72" fmla="*/ 91116 h 436074"/>
              <a:gd name="connsiteX73" fmla="*/ 202677 w 495299"/>
              <a:gd name="connsiteY73" fmla="*/ 37327 h 436074"/>
              <a:gd name="connsiteX74" fmla="*/ 16264 w 495299"/>
              <a:gd name="connsiteY74" fmla="*/ 223743 h 436074"/>
              <a:gd name="connsiteX75" fmla="*/ 2794 w 495299"/>
              <a:gd name="connsiteY75" fmla="*/ 223743 h 436074"/>
              <a:gd name="connsiteX76" fmla="*/ 2001 w 495299"/>
              <a:gd name="connsiteY76" fmla="*/ 211170 h 436074"/>
              <a:gd name="connsiteX77" fmla="*/ 2794 w 495299"/>
              <a:gd name="connsiteY77" fmla="*/ 210272 h 436074"/>
              <a:gd name="connsiteX78" fmla="*/ 210268 w 495299"/>
              <a:gd name="connsiteY78" fmla="*/ 2798 h 436074"/>
              <a:gd name="connsiteX79" fmla="*/ 223739 w 495299"/>
              <a:gd name="connsiteY79" fmla="*/ 2798 h 436074"/>
              <a:gd name="connsiteX80" fmla="*/ 286889 w 495299"/>
              <a:gd name="connsiteY80" fmla="*/ 6002 h 436074"/>
              <a:gd name="connsiteX81" fmla="*/ 287856 w 495299"/>
              <a:gd name="connsiteY81" fmla="*/ 6663 h 436074"/>
              <a:gd name="connsiteX82" fmla="*/ 288753 w 495299"/>
              <a:gd name="connsiteY82" fmla="*/ 7455 h 436074"/>
              <a:gd name="connsiteX83" fmla="*/ 492514 w 495299"/>
              <a:gd name="connsiteY83" fmla="*/ 210272 h 436074"/>
              <a:gd name="connsiteX84" fmla="*/ 492514 w 495299"/>
              <a:gd name="connsiteY84" fmla="*/ 223743 h 436074"/>
              <a:gd name="connsiteX85" fmla="*/ 479941 w 495299"/>
              <a:gd name="connsiteY85" fmla="*/ 224535 h 436074"/>
              <a:gd name="connsiteX86" fmla="*/ 479044 w 495299"/>
              <a:gd name="connsiteY86" fmla="*/ 223743 h 436074"/>
              <a:gd name="connsiteX87" fmla="*/ 285906 w 495299"/>
              <a:gd name="connsiteY87" fmla="*/ 31507 h 436074"/>
              <a:gd name="connsiteX88" fmla="*/ 267999 w 495299"/>
              <a:gd name="connsiteY88" fmla="*/ 81648 h 436074"/>
              <a:gd name="connsiteX89" fmla="*/ 321561 w 495299"/>
              <a:gd name="connsiteY89" fmla="*/ 144134 h 436074"/>
              <a:gd name="connsiteX90" fmla="*/ 321875 w 495299"/>
              <a:gd name="connsiteY90" fmla="*/ 156146 h 436074"/>
              <a:gd name="connsiteX91" fmla="*/ 321064 w 495299"/>
              <a:gd name="connsiteY91" fmla="*/ 157068 h 436074"/>
              <a:gd name="connsiteX92" fmla="*/ 281201 w 495299"/>
              <a:gd name="connsiteY92" fmla="*/ 206454 h 436074"/>
              <a:gd name="connsiteX93" fmla="*/ 339094 w 495299"/>
              <a:gd name="connsiteY93" fmla="*/ 257013 h 436074"/>
              <a:gd name="connsiteX94" fmla="*/ 341355 w 495299"/>
              <a:gd name="connsiteY94" fmla="*/ 269841 h 436074"/>
              <a:gd name="connsiteX95" fmla="*/ 340665 w 495299"/>
              <a:gd name="connsiteY95" fmla="*/ 270768 h 436074"/>
              <a:gd name="connsiteX96" fmla="*/ 268142 w 495299"/>
              <a:gd name="connsiteY96" fmla="*/ 356882 h 436074"/>
              <a:gd name="connsiteX97" fmla="*/ 292202 w 495299"/>
              <a:gd name="connsiteY97" fmla="*/ 417032 h 436074"/>
              <a:gd name="connsiteX98" fmla="*/ 428629 w 495299"/>
              <a:gd name="connsiteY98" fmla="*/ 417033 h 436074"/>
              <a:gd name="connsiteX99" fmla="*/ 428629 w 495299"/>
              <a:gd name="connsiteY99" fmla="*/ 217008 h 436074"/>
              <a:gd name="connsiteX100" fmla="*/ 438154 w 495299"/>
              <a:gd name="connsiteY100" fmla="*/ 207483 h 436074"/>
              <a:gd name="connsiteX101" fmla="*/ 447615 w 495299"/>
              <a:gd name="connsiteY101" fmla="*/ 215897 h 436074"/>
              <a:gd name="connsiteX102" fmla="*/ 447679 w 495299"/>
              <a:gd name="connsiteY102" fmla="*/ 217008 h 436074"/>
              <a:gd name="connsiteX103" fmla="*/ 447679 w 495299"/>
              <a:gd name="connsiteY103" fmla="*/ 417033 h 436074"/>
              <a:gd name="connsiteX104" fmla="*/ 430051 w 495299"/>
              <a:gd name="connsiteY104" fmla="*/ 436030 h 436074"/>
              <a:gd name="connsiteX105" fmla="*/ 428629 w 495299"/>
              <a:gd name="connsiteY105" fmla="*/ 436083 h 436074"/>
              <a:gd name="connsiteX106" fmla="*/ 285754 w 495299"/>
              <a:gd name="connsiteY106" fmla="*/ 436083 h 436074"/>
              <a:gd name="connsiteX107" fmla="*/ 285376 w 495299"/>
              <a:gd name="connsiteY107" fmla="*/ 436078 h 436074"/>
              <a:gd name="connsiteX108" fmla="*/ 284832 w 495299"/>
              <a:gd name="connsiteY108" fmla="*/ 436040 h 436074"/>
              <a:gd name="connsiteX109" fmla="*/ 285754 w 495299"/>
              <a:gd name="connsiteY109" fmla="*/ 436083 h 436074"/>
              <a:gd name="connsiteX110" fmla="*/ 284383 w 495299"/>
              <a:gd name="connsiteY110" fmla="*/ 435984 h 436074"/>
              <a:gd name="connsiteX111" fmla="*/ 283748 w 495299"/>
              <a:gd name="connsiteY111" fmla="*/ 435870 h 436074"/>
              <a:gd name="connsiteX112" fmla="*/ 283232 w 495299"/>
              <a:gd name="connsiteY112" fmla="*/ 435745 h 436074"/>
              <a:gd name="connsiteX113" fmla="*/ 282818 w 495299"/>
              <a:gd name="connsiteY113" fmla="*/ 435619 h 436074"/>
              <a:gd name="connsiteX114" fmla="*/ 282249 w 495299"/>
              <a:gd name="connsiteY114" fmla="*/ 435417 h 436074"/>
              <a:gd name="connsiteX115" fmla="*/ 281790 w 495299"/>
              <a:gd name="connsiteY115" fmla="*/ 435219 h 436074"/>
              <a:gd name="connsiteX116" fmla="*/ 281284 w 495299"/>
              <a:gd name="connsiteY116" fmla="*/ 434971 h 436074"/>
              <a:gd name="connsiteX117" fmla="*/ 280850 w 495299"/>
              <a:gd name="connsiteY117" fmla="*/ 434723 h 436074"/>
              <a:gd name="connsiteX118" fmla="*/ 280363 w 495299"/>
              <a:gd name="connsiteY118" fmla="*/ 434411 h 436074"/>
              <a:gd name="connsiteX119" fmla="*/ 279988 w 495299"/>
              <a:gd name="connsiteY119" fmla="*/ 434140 h 436074"/>
              <a:gd name="connsiteX120" fmla="*/ 279581 w 495299"/>
              <a:gd name="connsiteY120" fmla="*/ 433811 h 436074"/>
              <a:gd name="connsiteX121" fmla="*/ 279200 w 495299"/>
              <a:gd name="connsiteY121" fmla="*/ 433473 h 436074"/>
              <a:gd name="connsiteX122" fmla="*/ 278797 w 495299"/>
              <a:gd name="connsiteY122" fmla="*/ 433064 h 436074"/>
              <a:gd name="connsiteX123" fmla="*/ 278476 w 495299"/>
              <a:gd name="connsiteY123" fmla="*/ 432706 h 436074"/>
              <a:gd name="connsiteX124" fmla="*/ 278099 w 495299"/>
              <a:gd name="connsiteY124" fmla="*/ 432227 h 436074"/>
              <a:gd name="connsiteX125" fmla="*/ 277854 w 495299"/>
              <a:gd name="connsiteY125" fmla="*/ 431882 h 436074"/>
              <a:gd name="connsiteX126" fmla="*/ 277488 w 495299"/>
              <a:gd name="connsiteY126" fmla="*/ 431293 h 436074"/>
              <a:gd name="connsiteX127" fmla="*/ 277382 w 495299"/>
              <a:gd name="connsiteY127" fmla="*/ 431103 h 436074"/>
              <a:gd name="connsiteX128" fmla="*/ 277310 w 495299"/>
              <a:gd name="connsiteY128" fmla="*/ 430970 h 436074"/>
              <a:gd name="connsiteX129" fmla="*/ 277002 w 495299"/>
              <a:gd name="connsiteY129" fmla="*/ 430323 h 436074"/>
              <a:gd name="connsiteX130" fmla="*/ 276910 w 495299"/>
              <a:gd name="connsiteY130" fmla="*/ 430095 h 436074"/>
              <a:gd name="connsiteX131" fmla="*/ 248335 w 495299"/>
              <a:gd name="connsiteY131" fmla="*/ 358658 h 436074"/>
              <a:gd name="connsiteX132" fmla="*/ 249200 w 495299"/>
              <a:gd name="connsiteY132" fmla="*/ 349917 h 436074"/>
              <a:gd name="connsiteX133" fmla="*/ 249893 w 495299"/>
              <a:gd name="connsiteY133" fmla="*/ 348985 h 436074"/>
              <a:gd name="connsiteX134" fmla="*/ 319596 w 495299"/>
              <a:gd name="connsiteY134" fmla="*/ 266204 h 436074"/>
              <a:gd name="connsiteX135" fmla="*/ 260989 w 495299"/>
              <a:gd name="connsiteY135" fmla="*/ 215103 h 436074"/>
              <a:gd name="connsiteX136" fmla="*/ 259210 w 495299"/>
              <a:gd name="connsiteY136" fmla="*/ 201601 h 436074"/>
              <a:gd name="connsiteX137" fmla="*/ 259969 w 495299"/>
              <a:gd name="connsiteY137" fmla="*/ 200747 h 436074"/>
              <a:gd name="connsiteX138" fmla="*/ 301346 w 495299"/>
              <a:gd name="connsiteY138" fmla="*/ 149828 h 436074"/>
              <a:gd name="connsiteX139" fmla="*/ 249947 w 495299"/>
              <a:gd name="connsiteY139" fmla="*/ 89856 h 436074"/>
              <a:gd name="connsiteX140" fmla="*/ 247863 w 495299"/>
              <a:gd name="connsiteY140" fmla="*/ 81676 h 436074"/>
              <a:gd name="connsiteX141" fmla="*/ 248209 w 495299"/>
              <a:gd name="connsiteY141" fmla="*/ 80454 h 436074"/>
              <a:gd name="connsiteX142" fmla="*/ 272022 w 495299"/>
              <a:gd name="connsiteY142" fmla="*/ 13779 h 436074"/>
              <a:gd name="connsiteX143" fmla="*/ 272669 w 495299"/>
              <a:gd name="connsiteY143" fmla="*/ 12347 h 436074"/>
              <a:gd name="connsiteX144" fmla="*/ 275283 w 495299"/>
              <a:gd name="connsiteY144" fmla="*/ 7455 h 436074"/>
              <a:gd name="connsiteX145" fmla="*/ 286889 w 495299"/>
              <a:gd name="connsiteY145" fmla="*/ 6002 h 436074"/>
              <a:gd name="connsiteX146" fmla="*/ 129689 w 495299"/>
              <a:gd name="connsiteY146" fmla="*/ 7457 h 436074"/>
              <a:gd name="connsiteX147" fmla="*/ 139150 w 495299"/>
              <a:gd name="connsiteY147" fmla="*/ 15872 h 436074"/>
              <a:gd name="connsiteX148" fmla="*/ 139214 w 495299"/>
              <a:gd name="connsiteY148" fmla="*/ 16983 h 436074"/>
              <a:gd name="connsiteX149" fmla="*/ 139214 w 495299"/>
              <a:gd name="connsiteY149" fmla="*/ 50320 h 436074"/>
              <a:gd name="connsiteX150" fmla="*/ 129689 w 495299"/>
              <a:gd name="connsiteY150" fmla="*/ 59845 h 436074"/>
              <a:gd name="connsiteX151" fmla="*/ 120229 w 495299"/>
              <a:gd name="connsiteY151" fmla="*/ 51431 h 436074"/>
              <a:gd name="connsiteX152" fmla="*/ 120164 w 495299"/>
              <a:gd name="connsiteY152" fmla="*/ 50320 h 436074"/>
              <a:gd name="connsiteX153" fmla="*/ 120162 w 495299"/>
              <a:gd name="connsiteY153" fmla="*/ 26508 h 436074"/>
              <a:gd name="connsiteX154" fmla="*/ 66679 w 495299"/>
              <a:gd name="connsiteY154" fmla="*/ 26508 h 436074"/>
              <a:gd name="connsiteX155" fmla="*/ 66679 w 495299"/>
              <a:gd name="connsiteY155" fmla="*/ 116995 h 436074"/>
              <a:gd name="connsiteX156" fmla="*/ 57154 w 495299"/>
              <a:gd name="connsiteY156" fmla="*/ 126520 h 436074"/>
              <a:gd name="connsiteX157" fmla="*/ 47693 w 495299"/>
              <a:gd name="connsiteY157" fmla="*/ 118106 h 436074"/>
              <a:gd name="connsiteX158" fmla="*/ 47629 w 495299"/>
              <a:gd name="connsiteY158" fmla="*/ 116995 h 436074"/>
              <a:gd name="connsiteX159" fmla="*/ 47629 w 495299"/>
              <a:gd name="connsiteY159" fmla="*/ 26508 h 436074"/>
              <a:gd name="connsiteX160" fmla="*/ 65257 w 495299"/>
              <a:gd name="connsiteY160" fmla="*/ 7510 h 436074"/>
              <a:gd name="connsiteX161" fmla="*/ 66679 w 495299"/>
              <a:gd name="connsiteY161" fmla="*/ 7457 h 436074"/>
              <a:gd name="connsiteX162" fmla="*/ 129689 w 495299"/>
              <a:gd name="connsiteY162" fmla="*/ 7457 h 436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</a:cxnLst>
            <a:rect l="l" t="t" r="r" b="b"/>
            <a:pathLst>
              <a:path w="495299" h="436074">
                <a:moveTo>
                  <a:pt x="223739" y="2798"/>
                </a:moveTo>
                <a:cubicBezTo>
                  <a:pt x="225260" y="4319"/>
                  <a:pt x="226159" y="6227"/>
                  <a:pt x="226436" y="8205"/>
                </a:cubicBezTo>
                <a:cubicBezTo>
                  <a:pt x="227000" y="11269"/>
                  <a:pt x="226709" y="15601"/>
                  <a:pt x="226489" y="17724"/>
                </a:cubicBezTo>
                <a:lnTo>
                  <a:pt x="226311" y="18822"/>
                </a:lnTo>
                <a:lnTo>
                  <a:pt x="210345" y="90668"/>
                </a:lnTo>
                <a:lnTo>
                  <a:pt x="254971" y="144235"/>
                </a:lnTo>
                <a:cubicBezTo>
                  <a:pt x="258212" y="148124"/>
                  <a:pt x="257813" y="153798"/>
                  <a:pt x="254248" y="157208"/>
                </a:cubicBezTo>
                <a:lnTo>
                  <a:pt x="253369" y="157953"/>
                </a:lnTo>
                <a:lnTo>
                  <a:pt x="188504" y="206606"/>
                </a:lnTo>
                <a:lnTo>
                  <a:pt x="271605" y="256465"/>
                </a:lnTo>
                <a:cubicBezTo>
                  <a:pt x="276703" y="259524"/>
                  <a:pt x="277717" y="266367"/>
                  <a:pt x="273994" y="270767"/>
                </a:cubicBezTo>
                <a:lnTo>
                  <a:pt x="273186" y="271612"/>
                </a:lnTo>
                <a:lnTo>
                  <a:pt x="210373" y="329926"/>
                </a:lnTo>
                <a:lnTo>
                  <a:pt x="228435" y="424775"/>
                </a:lnTo>
                <a:lnTo>
                  <a:pt x="228491" y="425081"/>
                </a:lnTo>
                <a:cubicBezTo>
                  <a:pt x="228520" y="425274"/>
                  <a:pt x="228544" y="425467"/>
                  <a:pt x="228562" y="425662"/>
                </a:cubicBezTo>
                <a:lnTo>
                  <a:pt x="228435" y="424775"/>
                </a:lnTo>
                <a:cubicBezTo>
                  <a:pt x="228536" y="425305"/>
                  <a:pt x="228592" y="425833"/>
                  <a:pt x="228603" y="426355"/>
                </a:cubicBezTo>
                <a:cubicBezTo>
                  <a:pt x="228603" y="426417"/>
                  <a:pt x="228604" y="426487"/>
                  <a:pt x="228604" y="426558"/>
                </a:cubicBezTo>
                <a:lnTo>
                  <a:pt x="228605" y="426666"/>
                </a:lnTo>
                <a:cubicBezTo>
                  <a:pt x="228603" y="426922"/>
                  <a:pt x="228590" y="427177"/>
                  <a:pt x="228567" y="427428"/>
                </a:cubicBezTo>
                <a:lnTo>
                  <a:pt x="228604" y="426558"/>
                </a:lnTo>
                <a:cubicBezTo>
                  <a:pt x="228604" y="426977"/>
                  <a:pt x="228577" y="427389"/>
                  <a:pt x="228525" y="427794"/>
                </a:cubicBezTo>
                <a:cubicBezTo>
                  <a:pt x="228497" y="428014"/>
                  <a:pt x="228460" y="428237"/>
                  <a:pt x="228415" y="428458"/>
                </a:cubicBezTo>
                <a:cubicBezTo>
                  <a:pt x="228383" y="428610"/>
                  <a:pt x="228350" y="428760"/>
                  <a:pt x="228313" y="428906"/>
                </a:cubicBezTo>
                <a:cubicBezTo>
                  <a:pt x="228276" y="429047"/>
                  <a:pt x="228236" y="429191"/>
                  <a:pt x="228193" y="429334"/>
                </a:cubicBezTo>
                <a:cubicBezTo>
                  <a:pt x="228129" y="429544"/>
                  <a:pt x="228059" y="429747"/>
                  <a:pt x="227984" y="429947"/>
                </a:cubicBezTo>
                <a:cubicBezTo>
                  <a:pt x="227934" y="430072"/>
                  <a:pt x="227883" y="430197"/>
                  <a:pt x="227831" y="430321"/>
                </a:cubicBezTo>
                <a:cubicBezTo>
                  <a:pt x="227745" y="430523"/>
                  <a:pt x="227652" y="430719"/>
                  <a:pt x="227552" y="430911"/>
                </a:cubicBezTo>
                <a:cubicBezTo>
                  <a:pt x="227495" y="431021"/>
                  <a:pt x="227434" y="431132"/>
                  <a:pt x="227371" y="431243"/>
                </a:cubicBezTo>
                <a:cubicBezTo>
                  <a:pt x="227253" y="431456"/>
                  <a:pt x="227127" y="431661"/>
                  <a:pt x="226992" y="431861"/>
                </a:cubicBezTo>
                <a:cubicBezTo>
                  <a:pt x="226978" y="431880"/>
                  <a:pt x="226964" y="431902"/>
                  <a:pt x="226949" y="431924"/>
                </a:cubicBezTo>
                <a:cubicBezTo>
                  <a:pt x="226774" y="432179"/>
                  <a:pt x="226592" y="432421"/>
                  <a:pt x="226398" y="432654"/>
                </a:cubicBezTo>
                <a:cubicBezTo>
                  <a:pt x="226315" y="432754"/>
                  <a:pt x="226229" y="432853"/>
                  <a:pt x="226141" y="432951"/>
                </a:cubicBezTo>
                <a:cubicBezTo>
                  <a:pt x="225994" y="433112"/>
                  <a:pt x="225843" y="433267"/>
                  <a:pt x="225687" y="433417"/>
                </a:cubicBezTo>
                <a:cubicBezTo>
                  <a:pt x="225591" y="433512"/>
                  <a:pt x="225486" y="433609"/>
                  <a:pt x="225378" y="433704"/>
                </a:cubicBezTo>
                <a:cubicBezTo>
                  <a:pt x="225240" y="433824"/>
                  <a:pt x="225099" y="433942"/>
                  <a:pt x="224954" y="434056"/>
                </a:cubicBezTo>
                <a:cubicBezTo>
                  <a:pt x="224785" y="434189"/>
                  <a:pt x="224612" y="434317"/>
                  <a:pt x="224434" y="434438"/>
                </a:cubicBezTo>
                <a:cubicBezTo>
                  <a:pt x="224315" y="434518"/>
                  <a:pt x="224196" y="434594"/>
                  <a:pt x="224075" y="434669"/>
                </a:cubicBezTo>
                <a:cubicBezTo>
                  <a:pt x="223903" y="434776"/>
                  <a:pt x="223723" y="434879"/>
                  <a:pt x="223540" y="434977"/>
                </a:cubicBezTo>
                <a:cubicBezTo>
                  <a:pt x="223404" y="435048"/>
                  <a:pt x="223267" y="435117"/>
                  <a:pt x="223128" y="435181"/>
                </a:cubicBezTo>
                <a:cubicBezTo>
                  <a:pt x="222953" y="435263"/>
                  <a:pt x="222776" y="435341"/>
                  <a:pt x="222596" y="435412"/>
                </a:cubicBezTo>
                <a:cubicBezTo>
                  <a:pt x="222451" y="435470"/>
                  <a:pt x="222307" y="435523"/>
                  <a:pt x="222161" y="435573"/>
                </a:cubicBezTo>
                <a:cubicBezTo>
                  <a:pt x="222091" y="435596"/>
                  <a:pt x="222016" y="435620"/>
                  <a:pt x="221940" y="435643"/>
                </a:cubicBezTo>
                <a:lnTo>
                  <a:pt x="221544" y="435761"/>
                </a:lnTo>
                <a:cubicBezTo>
                  <a:pt x="221390" y="435802"/>
                  <a:pt x="221234" y="435840"/>
                  <a:pt x="221076" y="435873"/>
                </a:cubicBezTo>
                <a:lnTo>
                  <a:pt x="220861" y="435914"/>
                </a:lnTo>
                <a:lnTo>
                  <a:pt x="220555" y="435969"/>
                </a:lnTo>
                <a:cubicBezTo>
                  <a:pt x="220434" y="435987"/>
                  <a:pt x="220312" y="436004"/>
                  <a:pt x="220190" y="436019"/>
                </a:cubicBezTo>
                <a:lnTo>
                  <a:pt x="219936" y="436034"/>
                </a:lnTo>
                <a:lnTo>
                  <a:pt x="219758" y="436060"/>
                </a:lnTo>
                <a:cubicBezTo>
                  <a:pt x="219659" y="436066"/>
                  <a:pt x="219561" y="436072"/>
                  <a:pt x="219463" y="436076"/>
                </a:cubicBezTo>
                <a:lnTo>
                  <a:pt x="219079" y="436083"/>
                </a:lnTo>
                <a:lnTo>
                  <a:pt x="66679" y="436083"/>
                </a:lnTo>
                <a:cubicBezTo>
                  <a:pt x="56636" y="436083"/>
                  <a:pt x="48408" y="428311"/>
                  <a:pt x="47681" y="418455"/>
                </a:cubicBezTo>
                <a:lnTo>
                  <a:pt x="47629" y="417033"/>
                </a:lnTo>
                <a:lnTo>
                  <a:pt x="47629" y="217008"/>
                </a:lnTo>
                <a:cubicBezTo>
                  <a:pt x="47629" y="211747"/>
                  <a:pt x="51894" y="207483"/>
                  <a:pt x="57154" y="207483"/>
                </a:cubicBezTo>
                <a:cubicBezTo>
                  <a:pt x="62039" y="207483"/>
                  <a:pt x="66065" y="211159"/>
                  <a:pt x="66615" y="215897"/>
                </a:cubicBezTo>
                <a:lnTo>
                  <a:pt x="66679" y="217008"/>
                </a:lnTo>
                <a:lnTo>
                  <a:pt x="66679" y="417033"/>
                </a:lnTo>
                <a:lnTo>
                  <a:pt x="207563" y="417032"/>
                </a:lnTo>
                <a:lnTo>
                  <a:pt x="190673" y="328327"/>
                </a:lnTo>
                <a:cubicBezTo>
                  <a:pt x="190135" y="325509"/>
                  <a:pt x="190900" y="322623"/>
                  <a:pt x="192709" y="320450"/>
                </a:cubicBezTo>
                <a:lnTo>
                  <a:pt x="193547" y="319565"/>
                </a:lnTo>
                <a:lnTo>
                  <a:pt x="250931" y="266271"/>
                </a:lnTo>
                <a:lnTo>
                  <a:pt x="166553" y="215650"/>
                </a:lnTo>
                <a:cubicBezTo>
                  <a:pt x="161116" y="212387"/>
                  <a:pt x="160401" y="204934"/>
                  <a:pt x="164792" y="200670"/>
                </a:cubicBezTo>
                <a:lnTo>
                  <a:pt x="165739" y="199863"/>
                </a:lnTo>
                <a:lnTo>
                  <a:pt x="233919" y="148732"/>
                </a:lnTo>
                <a:lnTo>
                  <a:pt x="192712" y="99280"/>
                </a:lnTo>
                <a:cubicBezTo>
                  <a:pt x="191092" y="97336"/>
                  <a:pt x="190323" y="94844"/>
                  <a:pt x="190540" y="92357"/>
                </a:cubicBezTo>
                <a:lnTo>
                  <a:pt x="190731" y="91116"/>
                </a:lnTo>
                <a:lnTo>
                  <a:pt x="202677" y="37327"/>
                </a:lnTo>
                <a:lnTo>
                  <a:pt x="16264" y="223743"/>
                </a:lnTo>
                <a:cubicBezTo>
                  <a:pt x="12544" y="227462"/>
                  <a:pt x="6514" y="227462"/>
                  <a:pt x="2794" y="223743"/>
                </a:cubicBezTo>
                <a:cubicBezTo>
                  <a:pt x="-640" y="220309"/>
                  <a:pt x="-904" y="214906"/>
                  <a:pt x="2001" y="211170"/>
                </a:cubicBezTo>
                <a:lnTo>
                  <a:pt x="2794" y="210272"/>
                </a:lnTo>
                <a:lnTo>
                  <a:pt x="210268" y="2798"/>
                </a:lnTo>
                <a:cubicBezTo>
                  <a:pt x="213988" y="-922"/>
                  <a:pt x="220019" y="-922"/>
                  <a:pt x="223739" y="2798"/>
                </a:cubicBezTo>
                <a:close/>
                <a:moveTo>
                  <a:pt x="286889" y="6002"/>
                </a:moveTo>
                <a:lnTo>
                  <a:pt x="287856" y="6663"/>
                </a:lnTo>
                <a:lnTo>
                  <a:pt x="288753" y="7455"/>
                </a:lnTo>
                <a:lnTo>
                  <a:pt x="492514" y="210272"/>
                </a:lnTo>
                <a:cubicBezTo>
                  <a:pt x="496234" y="213992"/>
                  <a:pt x="496234" y="220023"/>
                  <a:pt x="492514" y="223743"/>
                </a:cubicBezTo>
                <a:cubicBezTo>
                  <a:pt x="489080" y="227176"/>
                  <a:pt x="483678" y="227440"/>
                  <a:pt x="479941" y="224535"/>
                </a:cubicBezTo>
                <a:lnTo>
                  <a:pt x="479044" y="223743"/>
                </a:lnTo>
                <a:lnTo>
                  <a:pt x="285906" y="31507"/>
                </a:lnTo>
                <a:lnTo>
                  <a:pt x="267999" y="81648"/>
                </a:lnTo>
                <a:lnTo>
                  <a:pt x="321561" y="144134"/>
                </a:lnTo>
                <a:cubicBezTo>
                  <a:pt x="324530" y="147598"/>
                  <a:pt x="324596" y="152622"/>
                  <a:pt x="321875" y="156146"/>
                </a:cubicBezTo>
                <a:lnTo>
                  <a:pt x="321064" y="157068"/>
                </a:lnTo>
                <a:lnTo>
                  <a:pt x="281201" y="206454"/>
                </a:lnTo>
                <a:lnTo>
                  <a:pt x="339094" y="257013"/>
                </a:lnTo>
                <a:cubicBezTo>
                  <a:pt x="343158" y="260061"/>
                  <a:pt x="344068" y="265700"/>
                  <a:pt x="341355" y="269841"/>
                </a:cubicBezTo>
                <a:lnTo>
                  <a:pt x="340665" y="270768"/>
                </a:lnTo>
                <a:lnTo>
                  <a:pt x="268142" y="356882"/>
                </a:lnTo>
                <a:lnTo>
                  <a:pt x="292202" y="417032"/>
                </a:lnTo>
                <a:lnTo>
                  <a:pt x="428629" y="417033"/>
                </a:lnTo>
                <a:lnTo>
                  <a:pt x="428629" y="217008"/>
                </a:lnTo>
                <a:cubicBezTo>
                  <a:pt x="428629" y="211747"/>
                  <a:pt x="432893" y="207483"/>
                  <a:pt x="438154" y="207483"/>
                </a:cubicBezTo>
                <a:cubicBezTo>
                  <a:pt x="443038" y="207483"/>
                  <a:pt x="447065" y="211159"/>
                  <a:pt x="447615" y="215897"/>
                </a:cubicBezTo>
                <a:lnTo>
                  <a:pt x="447679" y="217008"/>
                </a:lnTo>
                <a:lnTo>
                  <a:pt x="447679" y="417033"/>
                </a:lnTo>
                <a:cubicBezTo>
                  <a:pt x="447679" y="427076"/>
                  <a:pt x="439908" y="435303"/>
                  <a:pt x="430051" y="436030"/>
                </a:cubicBezTo>
                <a:lnTo>
                  <a:pt x="428629" y="436083"/>
                </a:lnTo>
                <a:lnTo>
                  <a:pt x="285754" y="436083"/>
                </a:lnTo>
                <a:lnTo>
                  <a:pt x="285376" y="436078"/>
                </a:lnTo>
                <a:cubicBezTo>
                  <a:pt x="285194" y="436070"/>
                  <a:pt x="285013" y="436058"/>
                  <a:pt x="284832" y="436040"/>
                </a:cubicBezTo>
                <a:lnTo>
                  <a:pt x="285754" y="436083"/>
                </a:lnTo>
                <a:cubicBezTo>
                  <a:pt x="285288" y="436083"/>
                  <a:pt x="284831" y="436049"/>
                  <a:pt x="284383" y="435984"/>
                </a:cubicBezTo>
                <a:cubicBezTo>
                  <a:pt x="284172" y="435954"/>
                  <a:pt x="283959" y="435916"/>
                  <a:pt x="283748" y="435870"/>
                </a:cubicBezTo>
                <a:cubicBezTo>
                  <a:pt x="283574" y="435834"/>
                  <a:pt x="283401" y="435791"/>
                  <a:pt x="283232" y="435745"/>
                </a:cubicBezTo>
                <a:cubicBezTo>
                  <a:pt x="283092" y="435704"/>
                  <a:pt x="282955" y="435663"/>
                  <a:pt x="282818" y="435619"/>
                </a:cubicBezTo>
                <a:cubicBezTo>
                  <a:pt x="282628" y="435561"/>
                  <a:pt x="282437" y="435491"/>
                  <a:pt x="282249" y="435417"/>
                </a:cubicBezTo>
                <a:cubicBezTo>
                  <a:pt x="282092" y="435352"/>
                  <a:pt x="281940" y="435287"/>
                  <a:pt x="281790" y="435219"/>
                </a:cubicBezTo>
                <a:cubicBezTo>
                  <a:pt x="281618" y="435142"/>
                  <a:pt x="281450" y="435059"/>
                  <a:pt x="281284" y="434971"/>
                </a:cubicBezTo>
                <a:cubicBezTo>
                  <a:pt x="281140" y="434892"/>
                  <a:pt x="280993" y="434810"/>
                  <a:pt x="280850" y="434723"/>
                </a:cubicBezTo>
                <a:cubicBezTo>
                  <a:pt x="280685" y="434625"/>
                  <a:pt x="280522" y="434520"/>
                  <a:pt x="280363" y="434411"/>
                </a:cubicBezTo>
                <a:cubicBezTo>
                  <a:pt x="280234" y="434323"/>
                  <a:pt x="280110" y="434233"/>
                  <a:pt x="279988" y="434140"/>
                </a:cubicBezTo>
                <a:cubicBezTo>
                  <a:pt x="279851" y="434036"/>
                  <a:pt x="279714" y="433925"/>
                  <a:pt x="279581" y="433811"/>
                </a:cubicBezTo>
                <a:cubicBezTo>
                  <a:pt x="279448" y="433701"/>
                  <a:pt x="279323" y="433589"/>
                  <a:pt x="279200" y="433473"/>
                </a:cubicBezTo>
                <a:cubicBezTo>
                  <a:pt x="279063" y="433339"/>
                  <a:pt x="278928" y="433203"/>
                  <a:pt x="278797" y="433064"/>
                </a:cubicBezTo>
                <a:cubicBezTo>
                  <a:pt x="278688" y="432951"/>
                  <a:pt x="278581" y="432830"/>
                  <a:pt x="278476" y="432706"/>
                </a:cubicBezTo>
                <a:cubicBezTo>
                  <a:pt x="278345" y="432548"/>
                  <a:pt x="278220" y="432389"/>
                  <a:pt x="278099" y="432227"/>
                </a:cubicBezTo>
                <a:cubicBezTo>
                  <a:pt x="278014" y="432115"/>
                  <a:pt x="277933" y="432000"/>
                  <a:pt x="277854" y="431882"/>
                </a:cubicBezTo>
                <a:cubicBezTo>
                  <a:pt x="277725" y="431690"/>
                  <a:pt x="277603" y="431493"/>
                  <a:pt x="277488" y="431293"/>
                </a:cubicBezTo>
                <a:cubicBezTo>
                  <a:pt x="277451" y="431229"/>
                  <a:pt x="277417" y="431166"/>
                  <a:pt x="277382" y="431103"/>
                </a:cubicBezTo>
                <a:lnTo>
                  <a:pt x="277310" y="430970"/>
                </a:lnTo>
                <a:cubicBezTo>
                  <a:pt x="277200" y="430758"/>
                  <a:pt x="277097" y="430543"/>
                  <a:pt x="277002" y="430323"/>
                </a:cubicBezTo>
                <a:lnTo>
                  <a:pt x="276910" y="430095"/>
                </a:lnTo>
                <a:lnTo>
                  <a:pt x="248335" y="358658"/>
                </a:lnTo>
                <a:cubicBezTo>
                  <a:pt x="247175" y="355755"/>
                  <a:pt x="247519" y="352495"/>
                  <a:pt x="249200" y="349917"/>
                </a:cubicBezTo>
                <a:lnTo>
                  <a:pt x="249893" y="348985"/>
                </a:lnTo>
                <a:lnTo>
                  <a:pt x="319596" y="266204"/>
                </a:lnTo>
                <a:lnTo>
                  <a:pt x="260989" y="215103"/>
                </a:lnTo>
                <a:cubicBezTo>
                  <a:pt x="256661" y="211856"/>
                  <a:pt x="255953" y="205735"/>
                  <a:pt x="259210" y="201601"/>
                </a:cubicBezTo>
                <a:lnTo>
                  <a:pt x="259969" y="200747"/>
                </a:lnTo>
                <a:lnTo>
                  <a:pt x="301346" y="149828"/>
                </a:lnTo>
                <a:lnTo>
                  <a:pt x="249947" y="89856"/>
                </a:lnTo>
                <a:cubicBezTo>
                  <a:pt x="248001" y="87585"/>
                  <a:pt x="247249" y="84554"/>
                  <a:pt x="247863" y="81676"/>
                </a:cubicBezTo>
                <a:lnTo>
                  <a:pt x="248209" y="80454"/>
                </a:lnTo>
                <a:lnTo>
                  <a:pt x="272022" y="13779"/>
                </a:lnTo>
                <a:cubicBezTo>
                  <a:pt x="272201" y="13276"/>
                  <a:pt x="272418" y="12798"/>
                  <a:pt x="272669" y="12347"/>
                </a:cubicBezTo>
                <a:cubicBezTo>
                  <a:pt x="273021" y="10560"/>
                  <a:pt x="273893" y="8846"/>
                  <a:pt x="275283" y="7455"/>
                </a:cubicBezTo>
                <a:cubicBezTo>
                  <a:pt x="278430" y="4307"/>
                  <a:pt x="283233" y="3823"/>
                  <a:pt x="286889" y="6002"/>
                </a:cubicBezTo>
                <a:close/>
                <a:moveTo>
                  <a:pt x="129689" y="7457"/>
                </a:moveTo>
                <a:cubicBezTo>
                  <a:pt x="134574" y="7457"/>
                  <a:pt x="138599" y="11135"/>
                  <a:pt x="139150" y="15872"/>
                </a:cubicBezTo>
                <a:lnTo>
                  <a:pt x="139214" y="16983"/>
                </a:lnTo>
                <a:lnTo>
                  <a:pt x="139214" y="50320"/>
                </a:lnTo>
                <a:cubicBezTo>
                  <a:pt x="139214" y="55580"/>
                  <a:pt x="134949" y="59845"/>
                  <a:pt x="129689" y="59845"/>
                </a:cubicBezTo>
                <a:cubicBezTo>
                  <a:pt x="124804" y="59845"/>
                  <a:pt x="120778" y="56168"/>
                  <a:pt x="120229" y="51431"/>
                </a:cubicBezTo>
                <a:lnTo>
                  <a:pt x="120164" y="50320"/>
                </a:lnTo>
                <a:lnTo>
                  <a:pt x="120162" y="26508"/>
                </a:lnTo>
                <a:lnTo>
                  <a:pt x="66679" y="26508"/>
                </a:lnTo>
                <a:lnTo>
                  <a:pt x="66679" y="116995"/>
                </a:lnTo>
                <a:cubicBezTo>
                  <a:pt x="66679" y="122256"/>
                  <a:pt x="62414" y="126520"/>
                  <a:pt x="57154" y="126520"/>
                </a:cubicBezTo>
                <a:cubicBezTo>
                  <a:pt x="52269" y="126520"/>
                  <a:pt x="48243" y="122843"/>
                  <a:pt x="47693" y="118106"/>
                </a:cubicBezTo>
                <a:lnTo>
                  <a:pt x="47629" y="116995"/>
                </a:lnTo>
                <a:lnTo>
                  <a:pt x="47629" y="26508"/>
                </a:lnTo>
                <a:cubicBezTo>
                  <a:pt x="47629" y="16465"/>
                  <a:pt x="55400" y="8237"/>
                  <a:pt x="65257" y="7510"/>
                </a:cubicBezTo>
                <a:lnTo>
                  <a:pt x="66679" y="7457"/>
                </a:lnTo>
                <a:lnTo>
                  <a:pt x="129689" y="7457"/>
                </a:lnTo>
                <a:close/>
              </a:path>
            </a:pathLst>
          </a:custGeom>
          <a:solidFill>
            <a:srgbClr val="000000"/>
          </a:solidFill>
          <a:ln w="28575" cap="flat">
            <a:solidFill>
              <a:schemeClr val="tx1"/>
            </a:solidFill>
            <a:prstDash val="solid"/>
            <a:miter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819" name="Free-form: Shape 818">
            <a:extLst>
              <a:ext uri="{FF2B5EF4-FFF2-40B4-BE49-F238E27FC236}">
                <a16:creationId xmlns:a16="http://schemas.microsoft.com/office/drawing/2014/main" id="{1DBD3DC4-5E56-B239-B172-9F111C4CF727}"/>
              </a:ext>
            </a:extLst>
          </p:cNvPr>
          <p:cNvSpPr/>
          <p:nvPr/>
        </p:nvSpPr>
        <p:spPr>
          <a:xfrm>
            <a:off x="1945125" y="2696906"/>
            <a:ext cx="2967745" cy="2968495"/>
          </a:xfrm>
          <a:custGeom>
            <a:avLst/>
            <a:gdLst>
              <a:gd name="connsiteX0" fmla="*/ 1344846 w 1344845"/>
              <a:gd name="connsiteY0" fmla="*/ 1223348 h 1345185"/>
              <a:gd name="connsiteX1" fmla="*/ 1223039 w 1344845"/>
              <a:gd name="connsiteY1" fmla="*/ 1345185 h 1345185"/>
              <a:gd name="connsiteX2" fmla="*/ 0 w 1344845"/>
              <a:gd name="connsiteY2" fmla="*/ 121837 h 1345185"/>
              <a:gd name="connsiteX3" fmla="*/ 121807 w 1344845"/>
              <a:gd name="connsiteY3" fmla="*/ 0 h 1345185"/>
              <a:gd name="connsiteX4" fmla="*/ 1344846 w 1344845"/>
              <a:gd name="connsiteY4" fmla="*/ 1223348 h 1345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4845" h="1345185">
                <a:moveTo>
                  <a:pt x="1344846" y="1223348"/>
                </a:moveTo>
                <a:lnTo>
                  <a:pt x="1223039" y="1345185"/>
                </a:lnTo>
                <a:lnTo>
                  <a:pt x="0" y="121837"/>
                </a:lnTo>
                <a:lnTo>
                  <a:pt x="121807" y="0"/>
                </a:lnTo>
                <a:lnTo>
                  <a:pt x="1344846" y="1223348"/>
                </a:lnTo>
                <a:close/>
              </a:path>
            </a:pathLst>
          </a:custGeom>
          <a:solidFill>
            <a:srgbClr val="B71C2D"/>
          </a:solidFill>
          <a:ln w="5842" cap="flat">
            <a:noFill/>
            <a:prstDash val="solid"/>
            <a:round/>
          </a:ln>
        </p:spPr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13"/>
          </a:p>
        </p:txBody>
      </p:sp>
      <p:sp>
        <p:nvSpPr>
          <p:cNvPr id="969" name="TextBox 968">
            <a:extLst>
              <a:ext uri="{FF2B5EF4-FFF2-40B4-BE49-F238E27FC236}">
                <a16:creationId xmlns:a16="http://schemas.microsoft.com/office/drawing/2014/main" id="{60C73EDA-0D15-18F3-176A-B2D5221932F6}"/>
              </a:ext>
            </a:extLst>
          </p:cNvPr>
          <p:cNvSpPr txBox="1"/>
          <p:nvPr/>
        </p:nvSpPr>
        <p:spPr>
          <a:xfrm>
            <a:off x="1385459" y="846666"/>
            <a:ext cx="4086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STOP VANDALISME</a:t>
            </a:r>
          </a:p>
        </p:txBody>
      </p:sp>
      <p:sp>
        <p:nvSpPr>
          <p:cNvPr id="971" name="TextBox 970">
            <a:extLst>
              <a:ext uri="{FF2B5EF4-FFF2-40B4-BE49-F238E27FC236}">
                <a16:creationId xmlns:a16="http://schemas.microsoft.com/office/drawing/2014/main" id="{45400553-0B33-45E9-2ECD-75EA92479B2C}"/>
              </a:ext>
            </a:extLst>
          </p:cNvPr>
          <p:cNvSpPr txBox="1"/>
          <p:nvPr/>
        </p:nvSpPr>
        <p:spPr>
          <a:xfrm>
            <a:off x="1073573" y="6953386"/>
            <a:ext cx="47108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Le vandalisme est un délit passible de</a:t>
            </a:r>
            <a:br>
              <a:rPr lang="fr-FR" sz="1600" dirty="0"/>
            </a:br>
            <a:r>
              <a:rPr lang="fr-FR" sz="1600" b="1" dirty="0"/>
              <a:t>2 ans d’emprisonnement et 30 000 € d’amende.</a:t>
            </a:r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2" name="TextBox 971">
            <a:extLst>
              <a:ext uri="{FF2B5EF4-FFF2-40B4-BE49-F238E27FC236}">
                <a16:creationId xmlns:a16="http://schemas.microsoft.com/office/drawing/2014/main" id="{CB294BD8-EC9E-0EFB-D9B7-B43885F84F30}"/>
              </a:ext>
            </a:extLst>
          </p:cNvPr>
          <p:cNvSpPr txBox="1"/>
          <p:nvPr/>
        </p:nvSpPr>
        <p:spPr>
          <a:xfrm>
            <a:off x="610963" y="7670236"/>
            <a:ext cx="56360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/>
              <a:t>Tout comportement suspecté de dégradation fera systématiquement l’objet d’un dépôt de plainte.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5" name="TextBox 974">
            <a:extLst>
              <a:ext uri="{FF2B5EF4-FFF2-40B4-BE49-F238E27FC236}">
                <a16:creationId xmlns:a16="http://schemas.microsoft.com/office/drawing/2014/main" id="{B273D66C-DD58-0C84-2AD0-6F31C36525B6}"/>
              </a:ext>
            </a:extLst>
          </p:cNvPr>
          <p:cNvSpPr txBox="1"/>
          <p:nvPr/>
        </p:nvSpPr>
        <p:spPr>
          <a:xfrm>
            <a:off x="610963" y="8577773"/>
            <a:ext cx="5636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solidFill>
                  <a:schemeClr val="bg1">
                    <a:lumMod val="65000"/>
                  </a:schemeClr>
                </a:solidFill>
              </a:rPr>
              <a:t>Les articles 322-1 et R635-1 du Code pénal répriment les dégradations selon la gravité des dommages occasionnés.</a:t>
            </a:r>
            <a:endParaRPr lang="fr-FR" sz="14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594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49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Youri Tomiline</dc:creator>
  <cp:lastModifiedBy>Youri Tomiline</cp:lastModifiedBy>
  <cp:revision>1</cp:revision>
  <dcterms:created xsi:type="dcterms:W3CDTF">2025-07-11T11:26:14Z</dcterms:created>
  <dcterms:modified xsi:type="dcterms:W3CDTF">2025-07-11T11:53:05Z</dcterms:modified>
</cp:coreProperties>
</file>