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6858000" cy="10799763"/>
  <p:notesSz cx="6819900" cy="99187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F6FB"/>
    <a:srgbClr val="FBFDF9"/>
    <a:srgbClr val="FDFEFC"/>
    <a:srgbClr val="F1F8EC"/>
    <a:srgbClr val="FFF1DD"/>
    <a:srgbClr val="FF9900"/>
    <a:srgbClr val="205D33"/>
    <a:srgbClr val="2E6CA4"/>
    <a:srgbClr val="ECECE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972" autoAdjust="0"/>
    <p:restoredTop sz="95332" autoAdjust="0"/>
  </p:normalViewPr>
  <p:slideViewPr>
    <p:cSldViewPr snapToGrid="0">
      <p:cViewPr>
        <p:scale>
          <a:sx n="75" d="100"/>
          <a:sy n="75" d="100"/>
        </p:scale>
        <p:origin x="12612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767462"/>
            <a:ext cx="5829300" cy="375991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672376"/>
            <a:ext cx="5143500" cy="260744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530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9035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74987"/>
            <a:ext cx="1478756" cy="9152300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74987"/>
            <a:ext cx="4350544" cy="9152300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8373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947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692444"/>
            <a:ext cx="5915025" cy="449240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7227345"/>
            <a:ext cx="5915025" cy="236244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1686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874937"/>
            <a:ext cx="2914650" cy="685235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5075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74990"/>
            <a:ext cx="5915025" cy="2087455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647443"/>
            <a:ext cx="2901255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944914"/>
            <a:ext cx="2901255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647443"/>
            <a:ext cx="2915543" cy="129747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944914"/>
            <a:ext cx="2915543" cy="58023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25809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895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937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554968"/>
            <a:ext cx="3471863" cy="767483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887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719984"/>
            <a:ext cx="2211884" cy="251994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554968"/>
            <a:ext cx="3471863" cy="767483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239929"/>
            <a:ext cx="2211884" cy="600236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5801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74990"/>
            <a:ext cx="5915025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874937"/>
            <a:ext cx="5915025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1334B-3B9C-47C7-A132-109C1CC3482B}" type="datetimeFigureOut">
              <a:rPr lang="fr-FR" smtClean="0"/>
              <a:t>27/12/2025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0009783"/>
            <a:ext cx="2314575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0009783"/>
            <a:ext cx="154305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539BF-B1A9-4C5D-B54E-6E59720F7A38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7733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ound Same Side Corner Rectangle 35">
            <a:extLst>
              <a:ext uri="{FF2B5EF4-FFF2-40B4-BE49-F238E27FC236}">
                <a16:creationId xmlns:a16="http://schemas.microsoft.com/office/drawing/2014/main" id="{6A9DC7DA-BD87-5325-459B-74AD58DD6850}"/>
              </a:ext>
            </a:extLst>
          </p:cNvPr>
          <p:cNvSpPr/>
          <p:nvPr/>
        </p:nvSpPr>
        <p:spPr>
          <a:xfrm rot="10800000">
            <a:off x="189000" y="7070700"/>
            <a:ext cx="6480000" cy="3304362"/>
          </a:xfrm>
          <a:prstGeom prst="round2SameRect">
            <a:avLst>
              <a:gd name="adj1" fmla="val 0"/>
              <a:gd name="adj2" fmla="val 0"/>
            </a:avLst>
          </a:prstGeom>
          <a:solidFill>
            <a:srgbClr val="F3F6FB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endParaRPr lang="fr-FR" sz="2200" b="1" dirty="0">
              <a:solidFill>
                <a:srgbClr val="C00000"/>
              </a:solidFill>
            </a:endParaRPr>
          </a:p>
        </p:txBody>
      </p:sp>
      <p:sp>
        <p:nvSpPr>
          <p:cNvPr id="36" name="Round Same Side Corner Rectangle 35"/>
          <p:cNvSpPr/>
          <p:nvPr/>
        </p:nvSpPr>
        <p:spPr>
          <a:xfrm>
            <a:off x="189000" y="424699"/>
            <a:ext cx="6480000" cy="573239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bg1">
              <a:lumMod val="95000"/>
            </a:schemeClr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fr-FR" sz="2200" b="1" dirty="0">
                <a:solidFill>
                  <a:srgbClr val="C00000"/>
                </a:solidFill>
              </a:rPr>
              <a:t>Stores motorisés • </a:t>
            </a:r>
            <a:r>
              <a:rPr lang="fr-FR" sz="2200" b="1" dirty="0" err="1">
                <a:solidFill>
                  <a:srgbClr val="C00000"/>
                </a:solidFill>
              </a:rPr>
              <a:t>Motorized</a:t>
            </a:r>
            <a:r>
              <a:rPr lang="fr-FR" sz="2200" b="1" dirty="0">
                <a:solidFill>
                  <a:srgbClr val="C00000"/>
                </a:solidFill>
              </a:rPr>
              <a:t> blinds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189000" y="424699"/>
            <a:ext cx="6480000" cy="9950364"/>
          </a:xfrm>
          <a:prstGeom prst="roundRect">
            <a:avLst>
              <a:gd name="adj" fmla="val 0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 i="1" dirty="0">
              <a:solidFill>
                <a:schemeClr val="bg1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1A10012-2B06-2E3E-D986-4B4FD1D8A0AC}"/>
              </a:ext>
            </a:extLst>
          </p:cNvPr>
          <p:cNvGrpSpPr/>
          <p:nvPr/>
        </p:nvGrpSpPr>
        <p:grpSpPr>
          <a:xfrm>
            <a:off x="2204029" y="1306234"/>
            <a:ext cx="2449942" cy="2112021"/>
            <a:chOff x="1557241" y="1431219"/>
            <a:chExt cx="3903077" cy="3364722"/>
          </a:xfrm>
        </p:grpSpPr>
        <p:sp>
          <p:nvSpPr>
            <p:cNvPr id="2" name="Isosceles Triangle 1">
              <a:extLst>
                <a:ext uri="{FF2B5EF4-FFF2-40B4-BE49-F238E27FC236}">
                  <a16:creationId xmlns:a16="http://schemas.microsoft.com/office/drawing/2014/main" id="{8E10286F-BF78-9A76-3F0C-7B313754B860}"/>
                </a:ext>
              </a:extLst>
            </p:cNvPr>
            <p:cNvSpPr/>
            <p:nvPr/>
          </p:nvSpPr>
          <p:spPr>
            <a:xfrm>
              <a:off x="1557241" y="1431219"/>
              <a:ext cx="3903077" cy="3364722"/>
            </a:xfrm>
            <a:prstGeom prst="triangle">
              <a:avLst/>
            </a:prstGeom>
            <a:solidFill>
              <a:srgbClr val="FFF1DD"/>
            </a:solidFill>
            <a:ln w="76200">
              <a:solidFill>
                <a:srgbClr val="C0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3B96DA30-9086-AAF3-CD35-C17AF71A36F8}"/>
                </a:ext>
              </a:extLst>
            </p:cNvPr>
            <p:cNvSpPr txBox="1"/>
            <p:nvPr/>
          </p:nvSpPr>
          <p:spPr>
            <a:xfrm>
              <a:off x="2862941" y="1942409"/>
              <a:ext cx="1291676" cy="1769716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fr-FR" sz="11500" dirty="0">
                  <a:solidFill>
                    <a:srgbClr val="C00000"/>
                  </a:solidFill>
                </a:rPr>
                <a:t>!</a:t>
              </a:r>
            </a:p>
          </p:txBody>
        </p:sp>
      </p:grp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F30E018-857D-CD36-7F8B-874BDB8CB9FB}"/>
              </a:ext>
            </a:extLst>
          </p:cNvPr>
          <p:cNvCxnSpPr>
            <a:cxnSpLocks/>
          </p:cNvCxnSpPr>
          <p:nvPr/>
        </p:nvCxnSpPr>
        <p:spPr>
          <a:xfrm>
            <a:off x="189000" y="3741487"/>
            <a:ext cx="6480000" cy="0"/>
          </a:xfrm>
          <a:prstGeom prst="lin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AEBBD6B-CB48-6A8A-5548-42BA26EACFE0}"/>
              </a:ext>
            </a:extLst>
          </p:cNvPr>
          <p:cNvGrpSpPr/>
          <p:nvPr/>
        </p:nvGrpSpPr>
        <p:grpSpPr>
          <a:xfrm>
            <a:off x="189000" y="4324757"/>
            <a:ext cx="6480000" cy="2150247"/>
            <a:chOff x="189000" y="4406303"/>
            <a:chExt cx="6480000" cy="2150247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070B95E-0867-F533-4A3D-C932E005B1C2}"/>
                </a:ext>
              </a:extLst>
            </p:cNvPr>
            <p:cNvSpPr txBox="1"/>
            <p:nvPr/>
          </p:nvSpPr>
          <p:spPr>
            <a:xfrm>
              <a:off x="309716" y="4406303"/>
              <a:ext cx="6238568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fr-FR" sz="2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Utilisez la </a:t>
              </a: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commande murale</a:t>
              </a:r>
              <a:r>
                <a:rPr lang="fr-FR" sz="2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ci-dessous</a:t>
              </a:r>
              <a:br>
                <a:rPr lang="fr-FR" sz="2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</a:br>
              <a:r>
                <a:rPr lang="fr-FR" sz="2200" b="1" dirty="0">
                  <a:solidFill>
                    <a:srgbClr val="C00000"/>
                  </a:solidFill>
                </a:rPr>
                <a:t>Ne pas manipuler manuellement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27FC942B-3ABD-0570-EF5F-DF1F69212D9C}"/>
                </a:ext>
              </a:extLst>
            </p:cNvPr>
            <p:cNvSpPr txBox="1"/>
            <p:nvPr/>
          </p:nvSpPr>
          <p:spPr>
            <a:xfrm>
              <a:off x="1078563" y="5787109"/>
              <a:ext cx="4700875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Use the </a:t>
              </a:r>
              <a:r>
                <a:rPr lang="en-US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wall switch</a:t>
              </a:r>
              <a:r>
                <a:rPr lang="en-US" sz="2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 below</a:t>
              </a:r>
            </a:p>
            <a:p>
              <a:pPr algn="ctr"/>
              <a:r>
                <a:rPr lang="en-US" sz="2200" b="1" dirty="0">
                  <a:solidFill>
                    <a:srgbClr val="C00000"/>
                  </a:solidFill>
                </a:rPr>
                <a:t>Do not operate manually</a:t>
              </a:r>
            </a:p>
          </p:txBody>
        </p:sp>
        <p:sp>
          <p:nvSpPr>
            <p:cNvPr id="13" name="Round Same Side Corner Rectangle 35">
              <a:extLst>
                <a:ext uri="{FF2B5EF4-FFF2-40B4-BE49-F238E27FC236}">
                  <a16:creationId xmlns:a16="http://schemas.microsoft.com/office/drawing/2014/main" id="{EC08FCAD-E913-8EAC-85DA-F2D566C2A67B}"/>
                </a:ext>
              </a:extLst>
            </p:cNvPr>
            <p:cNvSpPr/>
            <p:nvPr/>
          </p:nvSpPr>
          <p:spPr>
            <a:xfrm>
              <a:off x="189000" y="5194807"/>
              <a:ext cx="6480000" cy="573239"/>
            </a:xfrm>
            <a:prstGeom prst="round2SameRect">
              <a:avLst/>
            </a:prstGeom>
            <a:noFill/>
            <a:ln w="190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80000"/>
                </a:lnSpc>
              </a:pPr>
              <a:r>
                <a:rPr lang="fr-FR" sz="2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•</a:t>
              </a:r>
            </a:p>
          </p:txBody>
        </p:sp>
      </p:grp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E8B3D4A-728C-0497-22FB-83C0331B4B3C}"/>
              </a:ext>
            </a:extLst>
          </p:cNvPr>
          <p:cNvCxnSpPr>
            <a:cxnSpLocks/>
          </p:cNvCxnSpPr>
          <p:nvPr/>
        </p:nvCxnSpPr>
        <p:spPr>
          <a:xfrm>
            <a:off x="189000" y="7058275"/>
            <a:ext cx="6480000" cy="0"/>
          </a:xfrm>
          <a:prstGeom prst="lin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890CA311-7A9B-2481-054E-EB567F83E5CD}"/>
              </a:ext>
            </a:extLst>
          </p:cNvPr>
          <p:cNvSpPr txBox="1"/>
          <p:nvPr/>
        </p:nvSpPr>
        <p:spPr>
          <a:xfrm>
            <a:off x="2419807" y="7844216"/>
            <a:ext cx="361771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Le technicien vous 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remercie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!</a:t>
            </a:r>
          </a:p>
          <a:p>
            <a:endParaRPr lang="fr-FR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---</a:t>
            </a:r>
            <a:endParaRPr lang="fr-FR" sz="22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fr-FR" sz="22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The </a:t>
            </a:r>
            <a:r>
              <a:rPr lang="fr-FR" sz="2200" dirty="0" err="1">
                <a:solidFill>
                  <a:schemeClr val="accent1">
                    <a:lumMod val="50000"/>
                  </a:schemeClr>
                </a:solidFill>
              </a:rPr>
              <a:t>technician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200" b="1" dirty="0" err="1">
                <a:solidFill>
                  <a:schemeClr val="accent1">
                    <a:lumMod val="50000"/>
                  </a:schemeClr>
                </a:solidFill>
              </a:rPr>
              <a:t>thank</a:t>
            </a:r>
            <a:r>
              <a:rPr lang="fr-FR" sz="22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fr-FR" sz="2200" b="1" dirty="0" err="1">
                <a:solidFill>
                  <a:schemeClr val="accent1">
                    <a:lumMod val="50000"/>
                  </a:schemeClr>
                </a:solidFill>
              </a:rPr>
              <a:t>you</a:t>
            </a:r>
            <a:r>
              <a:rPr lang="fr-FR" sz="2200" dirty="0">
                <a:solidFill>
                  <a:schemeClr val="accent1">
                    <a:lumMod val="50000"/>
                  </a:schemeClr>
                </a:solidFill>
              </a:rPr>
              <a:t>!</a:t>
            </a:r>
          </a:p>
        </p:txBody>
      </p:sp>
      <p:grpSp>
        <p:nvGrpSpPr>
          <p:cNvPr id="9" name="Graphic 5">
            <a:extLst>
              <a:ext uri="{FF2B5EF4-FFF2-40B4-BE49-F238E27FC236}">
                <a16:creationId xmlns:a16="http://schemas.microsoft.com/office/drawing/2014/main" id="{8D400149-7FBD-43E7-D5FC-50F09266219E}"/>
              </a:ext>
            </a:extLst>
          </p:cNvPr>
          <p:cNvGrpSpPr/>
          <p:nvPr/>
        </p:nvGrpSpPr>
        <p:grpSpPr>
          <a:xfrm>
            <a:off x="511268" y="7848166"/>
            <a:ext cx="1750243" cy="1754327"/>
            <a:chOff x="-3603477" y="4213081"/>
            <a:chExt cx="2232987" cy="2238197"/>
          </a:xfrm>
          <a:solidFill>
            <a:schemeClr val="accent1">
              <a:lumMod val="75000"/>
            </a:schemeClr>
          </a:solidFill>
        </p:grpSpPr>
        <p:sp>
          <p:nvSpPr>
            <p:cNvPr id="12" name="Free-form: Shape 11">
              <a:extLst>
                <a:ext uri="{FF2B5EF4-FFF2-40B4-BE49-F238E27FC236}">
                  <a16:creationId xmlns:a16="http://schemas.microsoft.com/office/drawing/2014/main" id="{E9AC7B1F-CEE0-2500-F16F-CF5D51836906}"/>
                </a:ext>
              </a:extLst>
            </p:cNvPr>
            <p:cNvSpPr/>
            <p:nvPr/>
          </p:nvSpPr>
          <p:spPr>
            <a:xfrm>
              <a:off x="-1961245" y="4465902"/>
              <a:ext cx="590754" cy="1284723"/>
            </a:xfrm>
            <a:custGeom>
              <a:avLst/>
              <a:gdLst>
                <a:gd name="connsiteX0" fmla="*/ 388163 w 590754"/>
                <a:gd name="connsiteY0" fmla="*/ 0 h 1284723"/>
                <a:gd name="connsiteX1" fmla="*/ 388163 w 590754"/>
                <a:gd name="connsiteY1" fmla="*/ 253797 h 1284723"/>
                <a:gd name="connsiteX2" fmla="*/ 295378 w 590754"/>
                <a:gd name="connsiteY2" fmla="*/ 313090 h 1284723"/>
                <a:gd name="connsiteX3" fmla="*/ 202592 w 590754"/>
                <a:gd name="connsiteY3" fmla="*/ 253797 h 1284723"/>
                <a:gd name="connsiteX4" fmla="*/ 202592 w 590754"/>
                <a:gd name="connsiteY4" fmla="*/ 0 h 1284723"/>
                <a:gd name="connsiteX5" fmla="*/ 0 w 590754"/>
                <a:gd name="connsiteY5" fmla="*/ 280549 h 1284723"/>
                <a:gd name="connsiteX6" fmla="*/ 183923 w 590754"/>
                <a:gd name="connsiteY6" fmla="*/ 553417 h 1284723"/>
                <a:gd name="connsiteX7" fmla="*/ 183923 w 590754"/>
                <a:gd name="connsiteY7" fmla="*/ 1173264 h 1284723"/>
                <a:gd name="connsiteX8" fmla="*/ 295378 w 590754"/>
                <a:gd name="connsiteY8" fmla="*/ 1284723 h 1284723"/>
                <a:gd name="connsiteX9" fmla="*/ 406832 w 590754"/>
                <a:gd name="connsiteY9" fmla="*/ 1173264 h 1284723"/>
                <a:gd name="connsiteX10" fmla="*/ 406832 w 590754"/>
                <a:gd name="connsiteY10" fmla="*/ 553417 h 1284723"/>
                <a:gd name="connsiteX11" fmla="*/ 590755 w 590754"/>
                <a:gd name="connsiteY11" fmla="*/ 280549 h 1284723"/>
                <a:gd name="connsiteX12" fmla="*/ 388163 w 590754"/>
                <a:gd name="connsiteY12" fmla="*/ 0 h 12847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90754" h="1284723">
                  <a:moveTo>
                    <a:pt x="388163" y="0"/>
                  </a:moveTo>
                  <a:lnTo>
                    <a:pt x="388163" y="253797"/>
                  </a:lnTo>
                  <a:lnTo>
                    <a:pt x="295378" y="313090"/>
                  </a:lnTo>
                  <a:lnTo>
                    <a:pt x="202592" y="253797"/>
                  </a:lnTo>
                  <a:lnTo>
                    <a:pt x="202592" y="0"/>
                  </a:lnTo>
                  <a:cubicBezTo>
                    <a:pt x="85104" y="38981"/>
                    <a:pt x="0" y="149881"/>
                    <a:pt x="0" y="280549"/>
                  </a:cubicBezTo>
                  <a:cubicBezTo>
                    <a:pt x="0" y="404080"/>
                    <a:pt x="76319" y="509496"/>
                    <a:pt x="183923" y="553417"/>
                  </a:cubicBezTo>
                  <a:lnTo>
                    <a:pt x="183923" y="1173264"/>
                  </a:lnTo>
                  <a:cubicBezTo>
                    <a:pt x="183923" y="1234821"/>
                    <a:pt x="233826" y="1284723"/>
                    <a:pt x="295378" y="1284723"/>
                  </a:cubicBezTo>
                  <a:cubicBezTo>
                    <a:pt x="356929" y="1284723"/>
                    <a:pt x="406832" y="1234821"/>
                    <a:pt x="406832" y="1173264"/>
                  </a:cubicBezTo>
                  <a:lnTo>
                    <a:pt x="406832" y="553417"/>
                  </a:lnTo>
                  <a:cubicBezTo>
                    <a:pt x="514441" y="509496"/>
                    <a:pt x="590755" y="404080"/>
                    <a:pt x="590755" y="280549"/>
                  </a:cubicBezTo>
                  <a:cubicBezTo>
                    <a:pt x="590755" y="149881"/>
                    <a:pt x="505656" y="38981"/>
                    <a:pt x="388163" y="0"/>
                  </a:cubicBez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5" name="Free-form: Shape 14">
              <a:extLst>
                <a:ext uri="{FF2B5EF4-FFF2-40B4-BE49-F238E27FC236}">
                  <a16:creationId xmlns:a16="http://schemas.microsoft.com/office/drawing/2014/main" id="{BC586922-248D-0BED-B67D-B833ECCA7235}"/>
                </a:ext>
              </a:extLst>
            </p:cNvPr>
            <p:cNvSpPr/>
            <p:nvPr/>
          </p:nvSpPr>
          <p:spPr>
            <a:xfrm>
              <a:off x="-3105976" y="4213081"/>
              <a:ext cx="942612" cy="607786"/>
            </a:xfrm>
            <a:custGeom>
              <a:avLst/>
              <a:gdLst>
                <a:gd name="connsiteX0" fmla="*/ 78339 w 942612"/>
                <a:gd name="connsiteY0" fmla="*/ 607730 h 607786"/>
                <a:gd name="connsiteX1" fmla="*/ 91056 w 942612"/>
                <a:gd name="connsiteY1" fmla="*/ 606713 h 607786"/>
                <a:gd name="connsiteX2" fmla="*/ 94617 w 942612"/>
                <a:gd name="connsiteY2" fmla="*/ 606204 h 607786"/>
                <a:gd name="connsiteX3" fmla="*/ 847991 w 942612"/>
                <a:gd name="connsiteY3" fmla="*/ 606204 h 607786"/>
                <a:gd name="connsiteX4" fmla="*/ 851551 w 942612"/>
                <a:gd name="connsiteY4" fmla="*/ 606713 h 607786"/>
                <a:gd name="connsiteX5" fmla="*/ 942612 w 942612"/>
                <a:gd name="connsiteY5" fmla="*/ 524304 h 607786"/>
                <a:gd name="connsiteX6" fmla="*/ 890721 w 942612"/>
                <a:gd name="connsiteY6" fmla="*/ 445457 h 607786"/>
                <a:gd name="connsiteX7" fmla="*/ 890721 w 942612"/>
                <a:gd name="connsiteY7" fmla="*/ 303684 h 607786"/>
                <a:gd name="connsiteX8" fmla="*/ 587540 w 942612"/>
                <a:gd name="connsiteY8" fmla="*/ 0 h 607786"/>
                <a:gd name="connsiteX9" fmla="*/ 355067 w 942612"/>
                <a:gd name="connsiteY9" fmla="*/ 0 h 607786"/>
                <a:gd name="connsiteX10" fmla="*/ 51887 w 942612"/>
                <a:gd name="connsiteY10" fmla="*/ 303684 h 607786"/>
                <a:gd name="connsiteX11" fmla="*/ 51887 w 942612"/>
                <a:gd name="connsiteY11" fmla="*/ 445457 h 607786"/>
                <a:gd name="connsiteX12" fmla="*/ 0 w 942612"/>
                <a:gd name="connsiteY12" fmla="*/ 524304 h 607786"/>
                <a:gd name="connsiteX13" fmla="*/ 78339 w 942612"/>
                <a:gd name="connsiteY13" fmla="*/ 607730 h 607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42612" h="607786">
                  <a:moveTo>
                    <a:pt x="78339" y="607730"/>
                  </a:moveTo>
                  <a:cubicBezTo>
                    <a:pt x="82408" y="607730"/>
                    <a:pt x="86986" y="607221"/>
                    <a:pt x="91056" y="606713"/>
                  </a:cubicBezTo>
                  <a:cubicBezTo>
                    <a:pt x="92073" y="606713"/>
                    <a:pt x="93605" y="606204"/>
                    <a:pt x="94617" y="606204"/>
                  </a:cubicBezTo>
                  <a:cubicBezTo>
                    <a:pt x="345402" y="561948"/>
                    <a:pt x="597205" y="561948"/>
                    <a:pt x="847991" y="606204"/>
                  </a:cubicBezTo>
                  <a:cubicBezTo>
                    <a:pt x="849008" y="606204"/>
                    <a:pt x="850534" y="606713"/>
                    <a:pt x="851551" y="606713"/>
                  </a:cubicBezTo>
                  <a:cubicBezTo>
                    <a:pt x="899368" y="614852"/>
                    <a:pt x="942612" y="575682"/>
                    <a:pt x="942612" y="524304"/>
                  </a:cubicBezTo>
                  <a:cubicBezTo>
                    <a:pt x="942612" y="488696"/>
                    <a:pt x="921751" y="457157"/>
                    <a:pt x="890721" y="445457"/>
                  </a:cubicBezTo>
                  <a:lnTo>
                    <a:pt x="890721" y="303684"/>
                  </a:lnTo>
                  <a:cubicBezTo>
                    <a:pt x="890721" y="135816"/>
                    <a:pt x="754905" y="0"/>
                    <a:pt x="587540" y="0"/>
                  </a:cubicBezTo>
                  <a:lnTo>
                    <a:pt x="355067" y="0"/>
                  </a:lnTo>
                  <a:cubicBezTo>
                    <a:pt x="187708" y="0"/>
                    <a:pt x="51887" y="135816"/>
                    <a:pt x="51887" y="303684"/>
                  </a:cubicBezTo>
                  <a:lnTo>
                    <a:pt x="51887" y="445457"/>
                  </a:lnTo>
                  <a:cubicBezTo>
                    <a:pt x="20856" y="457157"/>
                    <a:pt x="0" y="488696"/>
                    <a:pt x="0" y="524304"/>
                  </a:cubicBezTo>
                  <a:cubicBezTo>
                    <a:pt x="0" y="571104"/>
                    <a:pt x="36117" y="607730"/>
                    <a:pt x="78339" y="607730"/>
                  </a:cubicBez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6" name="Free-form: Shape 15">
              <a:extLst>
                <a:ext uri="{FF2B5EF4-FFF2-40B4-BE49-F238E27FC236}">
                  <a16:creationId xmlns:a16="http://schemas.microsoft.com/office/drawing/2014/main" id="{C11C3F39-D08C-F503-4D83-0237151A628D}"/>
                </a:ext>
              </a:extLst>
            </p:cNvPr>
            <p:cNvSpPr/>
            <p:nvPr/>
          </p:nvSpPr>
          <p:spPr>
            <a:xfrm>
              <a:off x="-3011359" y="4889973"/>
              <a:ext cx="753373" cy="554093"/>
            </a:xfrm>
            <a:custGeom>
              <a:avLst/>
              <a:gdLst>
                <a:gd name="connsiteX0" fmla="*/ 185164 w 753373"/>
                <a:gd name="connsiteY0" fmla="*/ 539850 h 554093"/>
                <a:gd name="connsiteX1" fmla="*/ 270116 w 753373"/>
                <a:gd name="connsiteY1" fmla="*/ 554093 h 554093"/>
                <a:gd name="connsiteX2" fmla="*/ 483258 w 753373"/>
                <a:gd name="connsiteY2" fmla="*/ 554093 h 554093"/>
                <a:gd name="connsiteX3" fmla="*/ 568215 w 753373"/>
                <a:gd name="connsiteY3" fmla="*/ 539850 h 554093"/>
                <a:gd name="connsiteX4" fmla="*/ 753374 w 753373"/>
                <a:gd name="connsiteY4" fmla="*/ 283978 h 554093"/>
                <a:gd name="connsiteX5" fmla="*/ 753374 w 753373"/>
                <a:gd name="connsiteY5" fmla="*/ 33192 h 554093"/>
                <a:gd name="connsiteX6" fmla="*/ 0 w 753373"/>
                <a:gd name="connsiteY6" fmla="*/ 33192 h 554093"/>
                <a:gd name="connsiteX7" fmla="*/ 0 w 753373"/>
                <a:gd name="connsiteY7" fmla="*/ 283978 h 554093"/>
                <a:gd name="connsiteX8" fmla="*/ 185164 w 753373"/>
                <a:gd name="connsiteY8" fmla="*/ 539850 h 554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753373" h="554093">
                  <a:moveTo>
                    <a:pt x="185164" y="539850"/>
                  </a:moveTo>
                  <a:cubicBezTo>
                    <a:pt x="211616" y="549515"/>
                    <a:pt x="240103" y="554093"/>
                    <a:pt x="270116" y="554093"/>
                  </a:cubicBezTo>
                  <a:lnTo>
                    <a:pt x="483258" y="554093"/>
                  </a:lnTo>
                  <a:cubicBezTo>
                    <a:pt x="513271" y="554093"/>
                    <a:pt x="541249" y="549515"/>
                    <a:pt x="568215" y="539850"/>
                  </a:cubicBezTo>
                  <a:cubicBezTo>
                    <a:pt x="676057" y="504750"/>
                    <a:pt x="753374" y="403520"/>
                    <a:pt x="753374" y="283978"/>
                  </a:cubicBezTo>
                  <a:lnTo>
                    <a:pt x="753374" y="33192"/>
                  </a:lnTo>
                  <a:cubicBezTo>
                    <a:pt x="502588" y="-11064"/>
                    <a:pt x="250785" y="-11064"/>
                    <a:pt x="0" y="33192"/>
                  </a:cubicBezTo>
                  <a:lnTo>
                    <a:pt x="0" y="283978"/>
                  </a:lnTo>
                  <a:cubicBezTo>
                    <a:pt x="0" y="403520"/>
                    <a:pt x="77321" y="504750"/>
                    <a:pt x="185164" y="539850"/>
                  </a:cubicBez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7" name="Free-form: Shape 16">
              <a:extLst>
                <a:ext uri="{FF2B5EF4-FFF2-40B4-BE49-F238E27FC236}">
                  <a16:creationId xmlns:a16="http://schemas.microsoft.com/office/drawing/2014/main" id="{53DBA869-4728-7A07-FF29-B4DF2B3C6EEF}"/>
                </a:ext>
              </a:extLst>
            </p:cNvPr>
            <p:cNvSpPr/>
            <p:nvPr/>
          </p:nvSpPr>
          <p:spPr>
            <a:xfrm>
              <a:off x="-3603477" y="5809308"/>
              <a:ext cx="377963" cy="641969"/>
            </a:xfrm>
            <a:custGeom>
              <a:avLst/>
              <a:gdLst>
                <a:gd name="connsiteX0" fmla="*/ 377964 w 377963"/>
                <a:gd name="connsiteY0" fmla="*/ 0 h 641969"/>
                <a:gd name="connsiteX1" fmla="*/ 190251 w 377963"/>
                <a:gd name="connsiteY1" fmla="*/ 83934 h 641969"/>
                <a:gd name="connsiteX2" fmla="*/ 0 w 377963"/>
                <a:gd name="connsiteY2" fmla="*/ 376941 h 641969"/>
                <a:gd name="connsiteX3" fmla="*/ 0 w 377963"/>
                <a:gd name="connsiteY3" fmla="*/ 641970 h 641969"/>
                <a:gd name="connsiteX4" fmla="*/ 263508 w 377963"/>
                <a:gd name="connsiteY4" fmla="*/ 641970 h 641969"/>
                <a:gd name="connsiteX5" fmla="*/ 263508 w 377963"/>
                <a:gd name="connsiteY5" fmla="*/ 310302 h 641969"/>
                <a:gd name="connsiteX6" fmla="*/ 314377 w 377963"/>
                <a:gd name="connsiteY6" fmla="*/ 259433 h 641969"/>
                <a:gd name="connsiteX7" fmla="*/ 377964 w 377963"/>
                <a:gd name="connsiteY7" fmla="*/ 259433 h 641969"/>
                <a:gd name="connsiteX8" fmla="*/ 377964 w 377963"/>
                <a:gd name="connsiteY8" fmla="*/ 0 h 6419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7963" h="641969">
                  <a:moveTo>
                    <a:pt x="377964" y="0"/>
                  </a:moveTo>
                  <a:lnTo>
                    <a:pt x="190251" y="83934"/>
                  </a:lnTo>
                  <a:cubicBezTo>
                    <a:pt x="74778" y="135312"/>
                    <a:pt x="0" y="250277"/>
                    <a:pt x="0" y="376941"/>
                  </a:cubicBezTo>
                  <a:lnTo>
                    <a:pt x="0" y="641970"/>
                  </a:lnTo>
                  <a:lnTo>
                    <a:pt x="263508" y="641970"/>
                  </a:lnTo>
                  <a:lnTo>
                    <a:pt x="263508" y="310302"/>
                  </a:lnTo>
                  <a:cubicBezTo>
                    <a:pt x="263508" y="281816"/>
                    <a:pt x="286394" y="259433"/>
                    <a:pt x="314377" y="259433"/>
                  </a:cubicBezTo>
                  <a:lnTo>
                    <a:pt x="377964" y="259433"/>
                  </a:lnTo>
                  <a:lnTo>
                    <a:pt x="377964" y="0"/>
                  </a:ln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19" name="Free-form: Shape 18">
              <a:extLst>
                <a:ext uri="{FF2B5EF4-FFF2-40B4-BE49-F238E27FC236}">
                  <a16:creationId xmlns:a16="http://schemas.microsoft.com/office/drawing/2014/main" id="{CECF5481-EAE8-FEE3-0B5E-CCA75975E28D}"/>
                </a:ext>
              </a:extLst>
            </p:cNvPr>
            <p:cNvSpPr/>
            <p:nvPr/>
          </p:nvSpPr>
          <p:spPr>
            <a:xfrm>
              <a:off x="-3043407" y="5531053"/>
              <a:ext cx="817468" cy="537687"/>
            </a:xfrm>
            <a:custGeom>
              <a:avLst/>
              <a:gdLst>
                <a:gd name="connsiteX0" fmla="*/ 0 w 817468"/>
                <a:gd name="connsiteY0" fmla="*/ 537688 h 537687"/>
                <a:gd name="connsiteX1" fmla="*/ 817469 w 817468"/>
                <a:gd name="connsiteY1" fmla="*/ 537688 h 537687"/>
                <a:gd name="connsiteX2" fmla="*/ 817469 w 817468"/>
                <a:gd name="connsiteY2" fmla="*/ 197373 h 537687"/>
                <a:gd name="connsiteX3" fmla="*/ 774230 w 817468"/>
                <a:gd name="connsiteY3" fmla="*/ 178042 h 537687"/>
                <a:gd name="connsiteX4" fmla="*/ 617553 w 817468"/>
                <a:gd name="connsiteY4" fmla="*/ 0 h 537687"/>
                <a:gd name="connsiteX5" fmla="*/ 515305 w 817468"/>
                <a:gd name="connsiteY5" fmla="*/ 14752 h 537687"/>
                <a:gd name="connsiteX6" fmla="*/ 302163 w 817468"/>
                <a:gd name="connsiteY6" fmla="*/ 14752 h 537687"/>
                <a:gd name="connsiteX7" fmla="*/ 199916 w 817468"/>
                <a:gd name="connsiteY7" fmla="*/ 0 h 537687"/>
                <a:gd name="connsiteX8" fmla="*/ 43239 w 817468"/>
                <a:gd name="connsiteY8" fmla="*/ 178042 h 537687"/>
                <a:gd name="connsiteX9" fmla="*/ 0 w 817468"/>
                <a:gd name="connsiteY9" fmla="*/ 197373 h 537687"/>
                <a:gd name="connsiteX10" fmla="*/ 0 w 817468"/>
                <a:gd name="connsiteY10" fmla="*/ 537688 h 5376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817468" h="537687">
                  <a:moveTo>
                    <a:pt x="0" y="537688"/>
                  </a:moveTo>
                  <a:lnTo>
                    <a:pt x="817469" y="537688"/>
                  </a:lnTo>
                  <a:lnTo>
                    <a:pt x="817469" y="197373"/>
                  </a:lnTo>
                  <a:lnTo>
                    <a:pt x="774230" y="178042"/>
                  </a:lnTo>
                  <a:cubicBezTo>
                    <a:pt x="697417" y="143960"/>
                    <a:pt x="640953" y="77830"/>
                    <a:pt x="617553" y="0"/>
                  </a:cubicBezTo>
                  <a:cubicBezTo>
                    <a:pt x="586523" y="9665"/>
                    <a:pt x="551931" y="14752"/>
                    <a:pt x="515305" y="14752"/>
                  </a:cubicBezTo>
                  <a:lnTo>
                    <a:pt x="302163" y="14752"/>
                  </a:lnTo>
                  <a:cubicBezTo>
                    <a:pt x="266555" y="14752"/>
                    <a:pt x="231964" y="9665"/>
                    <a:pt x="199916" y="0"/>
                  </a:cubicBezTo>
                  <a:cubicBezTo>
                    <a:pt x="176516" y="78339"/>
                    <a:pt x="119543" y="143960"/>
                    <a:pt x="43239" y="178042"/>
                  </a:cubicBezTo>
                  <a:lnTo>
                    <a:pt x="0" y="197373"/>
                  </a:lnTo>
                  <a:lnTo>
                    <a:pt x="0" y="537688"/>
                  </a:ln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0" name="Free-form: Shape 19">
              <a:extLst>
                <a:ext uri="{FF2B5EF4-FFF2-40B4-BE49-F238E27FC236}">
                  <a16:creationId xmlns:a16="http://schemas.microsoft.com/office/drawing/2014/main" id="{7B6C0B54-0D89-C865-F613-07D5960712E9}"/>
                </a:ext>
              </a:extLst>
            </p:cNvPr>
            <p:cNvSpPr/>
            <p:nvPr/>
          </p:nvSpPr>
          <p:spPr>
            <a:xfrm>
              <a:off x="-3238231" y="6170479"/>
              <a:ext cx="1207127" cy="280799"/>
            </a:xfrm>
            <a:custGeom>
              <a:avLst/>
              <a:gdLst>
                <a:gd name="connsiteX0" fmla="*/ 0 w 1207127"/>
                <a:gd name="connsiteY0" fmla="*/ 0 h 280799"/>
                <a:gd name="connsiteX1" fmla="*/ 1207127 w 1207127"/>
                <a:gd name="connsiteY1" fmla="*/ 0 h 280799"/>
                <a:gd name="connsiteX2" fmla="*/ 1207127 w 1207127"/>
                <a:gd name="connsiteY2" fmla="*/ 280799 h 280799"/>
                <a:gd name="connsiteX3" fmla="*/ 0 w 1207127"/>
                <a:gd name="connsiteY3" fmla="*/ 280799 h 2807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07127" h="280799">
                  <a:moveTo>
                    <a:pt x="0" y="0"/>
                  </a:moveTo>
                  <a:lnTo>
                    <a:pt x="1207127" y="0"/>
                  </a:lnTo>
                  <a:lnTo>
                    <a:pt x="1207127" y="280799"/>
                  </a:lnTo>
                  <a:lnTo>
                    <a:pt x="0" y="280799"/>
                  </a:ln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1" name="Free-form: Shape 20">
              <a:extLst>
                <a:ext uri="{FF2B5EF4-FFF2-40B4-BE49-F238E27FC236}">
                  <a16:creationId xmlns:a16="http://schemas.microsoft.com/office/drawing/2014/main" id="{E00A70E5-D480-0EFC-05F8-A890282AC4FE}"/>
                </a:ext>
              </a:extLst>
            </p:cNvPr>
            <p:cNvSpPr/>
            <p:nvPr/>
          </p:nvSpPr>
          <p:spPr>
            <a:xfrm>
              <a:off x="-2043826" y="5809816"/>
              <a:ext cx="377958" cy="641461"/>
            </a:xfrm>
            <a:custGeom>
              <a:avLst/>
              <a:gdLst>
                <a:gd name="connsiteX0" fmla="*/ 187707 w 377958"/>
                <a:gd name="connsiteY0" fmla="*/ 83934 h 641461"/>
                <a:gd name="connsiteX1" fmla="*/ 0 w 377958"/>
                <a:gd name="connsiteY1" fmla="*/ 0 h 641461"/>
                <a:gd name="connsiteX2" fmla="*/ 0 w 377958"/>
                <a:gd name="connsiteY2" fmla="*/ 258924 h 641461"/>
                <a:gd name="connsiteX3" fmla="*/ 63587 w 377958"/>
                <a:gd name="connsiteY3" fmla="*/ 258924 h 641461"/>
                <a:gd name="connsiteX4" fmla="*/ 114456 w 377958"/>
                <a:gd name="connsiteY4" fmla="*/ 309794 h 641461"/>
                <a:gd name="connsiteX5" fmla="*/ 114456 w 377958"/>
                <a:gd name="connsiteY5" fmla="*/ 641461 h 641461"/>
                <a:gd name="connsiteX6" fmla="*/ 377959 w 377958"/>
                <a:gd name="connsiteY6" fmla="*/ 641461 h 641461"/>
                <a:gd name="connsiteX7" fmla="*/ 377959 w 377958"/>
                <a:gd name="connsiteY7" fmla="*/ 376941 h 641461"/>
                <a:gd name="connsiteX8" fmla="*/ 187707 w 377958"/>
                <a:gd name="connsiteY8" fmla="*/ 83934 h 641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7958" h="641461">
                  <a:moveTo>
                    <a:pt x="187707" y="83934"/>
                  </a:moveTo>
                  <a:lnTo>
                    <a:pt x="0" y="0"/>
                  </a:lnTo>
                  <a:lnTo>
                    <a:pt x="0" y="258924"/>
                  </a:lnTo>
                  <a:lnTo>
                    <a:pt x="63587" y="258924"/>
                  </a:lnTo>
                  <a:cubicBezTo>
                    <a:pt x="91565" y="258924"/>
                    <a:pt x="114456" y="281307"/>
                    <a:pt x="114456" y="309794"/>
                  </a:cubicBezTo>
                  <a:lnTo>
                    <a:pt x="114456" y="641461"/>
                  </a:lnTo>
                  <a:lnTo>
                    <a:pt x="377959" y="641461"/>
                  </a:lnTo>
                  <a:lnTo>
                    <a:pt x="377959" y="376941"/>
                  </a:lnTo>
                  <a:cubicBezTo>
                    <a:pt x="377959" y="250277"/>
                    <a:pt x="303186" y="135312"/>
                    <a:pt x="187707" y="83934"/>
                  </a:cubicBez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5" name="Free-form: Shape 24">
              <a:extLst>
                <a:ext uri="{FF2B5EF4-FFF2-40B4-BE49-F238E27FC236}">
                  <a16:creationId xmlns:a16="http://schemas.microsoft.com/office/drawing/2014/main" id="{96EB9DAA-8507-C345-FB39-FA7D0C4800C0}"/>
                </a:ext>
              </a:extLst>
            </p:cNvPr>
            <p:cNvSpPr/>
            <p:nvPr/>
          </p:nvSpPr>
          <p:spPr>
            <a:xfrm>
              <a:off x="-3225513" y="4858195"/>
              <a:ext cx="147271" cy="189447"/>
            </a:xfrm>
            <a:custGeom>
              <a:avLst/>
              <a:gdLst>
                <a:gd name="connsiteX0" fmla="*/ 92836 w 147271"/>
                <a:gd name="connsiteY0" fmla="*/ 189447 h 189447"/>
                <a:gd name="connsiteX1" fmla="*/ 147272 w 147271"/>
                <a:gd name="connsiteY1" fmla="*/ 189447 h 189447"/>
                <a:gd name="connsiteX2" fmla="*/ 147272 w 147271"/>
                <a:gd name="connsiteY2" fmla="*/ 0 h 189447"/>
                <a:gd name="connsiteX3" fmla="*/ 92836 w 147271"/>
                <a:gd name="connsiteY3" fmla="*/ 0 h 189447"/>
                <a:gd name="connsiteX4" fmla="*/ 0 w 147271"/>
                <a:gd name="connsiteY4" fmla="*/ 92841 h 189447"/>
                <a:gd name="connsiteX5" fmla="*/ 0 w 147271"/>
                <a:gd name="connsiteY5" fmla="*/ 96611 h 189447"/>
                <a:gd name="connsiteX6" fmla="*/ 92836 w 147271"/>
                <a:gd name="connsiteY6" fmla="*/ 189447 h 18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271" h="189447">
                  <a:moveTo>
                    <a:pt x="92836" y="189447"/>
                  </a:moveTo>
                  <a:lnTo>
                    <a:pt x="147272" y="189447"/>
                  </a:lnTo>
                  <a:lnTo>
                    <a:pt x="147272" y="0"/>
                  </a:lnTo>
                  <a:lnTo>
                    <a:pt x="92836" y="0"/>
                  </a:lnTo>
                  <a:cubicBezTo>
                    <a:pt x="41565" y="0"/>
                    <a:pt x="0" y="41565"/>
                    <a:pt x="0" y="92841"/>
                  </a:cubicBezTo>
                  <a:lnTo>
                    <a:pt x="0" y="96611"/>
                  </a:lnTo>
                  <a:cubicBezTo>
                    <a:pt x="0" y="147882"/>
                    <a:pt x="41565" y="189447"/>
                    <a:pt x="92836" y="189447"/>
                  </a:cubicBez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  <p:sp>
          <p:nvSpPr>
            <p:cNvPr id="26" name="Free-form: Shape 25">
              <a:extLst>
                <a:ext uri="{FF2B5EF4-FFF2-40B4-BE49-F238E27FC236}">
                  <a16:creationId xmlns:a16="http://schemas.microsoft.com/office/drawing/2014/main" id="{31BD2EA3-CE9D-543D-7BD6-EF681E29F88A}"/>
                </a:ext>
              </a:extLst>
            </p:cNvPr>
            <p:cNvSpPr/>
            <p:nvPr/>
          </p:nvSpPr>
          <p:spPr>
            <a:xfrm>
              <a:off x="-2191097" y="4858195"/>
              <a:ext cx="147271" cy="189447"/>
            </a:xfrm>
            <a:custGeom>
              <a:avLst/>
              <a:gdLst>
                <a:gd name="connsiteX0" fmla="*/ 0 w 147271"/>
                <a:gd name="connsiteY0" fmla="*/ 189447 h 189447"/>
                <a:gd name="connsiteX1" fmla="*/ 54435 w 147271"/>
                <a:gd name="connsiteY1" fmla="*/ 189447 h 189447"/>
                <a:gd name="connsiteX2" fmla="*/ 147272 w 147271"/>
                <a:gd name="connsiteY2" fmla="*/ 96611 h 189447"/>
                <a:gd name="connsiteX3" fmla="*/ 147272 w 147271"/>
                <a:gd name="connsiteY3" fmla="*/ 92841 h 189447"/>
                <a:gd name="connsiteX4" fmla="*/ 54435 w 147271"/>
                <a:gd name="connsiteY4" fmla="*/ 0 h 189447"/>
                <a:gd name="connsiteX5" fmla="*/ 0 w 147271"/>
                <a:gd name="connsiteY5" fmla="*/ 0 h 189447"/>
                <a:gd name="connsiteX6" fmla="*/ 0 w 147271"/>
                <a:gd name="connsiteY6" fmla="*/ 189447 h 189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47271" h="189447">
                  <a:moveTo>
                    <a:pt x="0" y="189447"/>
                  </a:moveTo>
                  <a:lnTo>
                    <a:pt x="54435" y="189447"/>
                  </a:lnTo>
                  <a:cubicBezTo>
                    <a:pt x="105706" y="189447"/>
                    <a:pt x="147272" y="147882"/>
                    <a:pt x="147272" y="96611"/>
                  </a:cubicBezTo>
                  <a:lnTo>
                    <a:pt x="147272" y="92841"/>
                  </a:lnTo>
                  <a:cubicBezTo>
                    <a:pt x="147272" y="41565"/>
                    <a:pt x="105706" y="0"/>
                    <a:pt x="54435" y="0"/>
                  </a:cubicBezTo>
                  <a:lnTo>
                    <a:pt x="0" y="0"/>
                  </a:lnTo>
                  <a:lnTo>
                    <a:pt x="0" y="189447"/>
                  </a:lnTo>
                  <a:close/>
                </a:path>
              </a:pathLst>
            </a:custGeom>
            <a:grpFill/>
            <a:ln w="507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34519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154</TotalTime>
  <Words>37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2013 - 2022 Theme</vt:lpstr>
      <vt:lpstr>PowerPoint Presentation</vt:lpstr>
    </vt:vector>
  </TitlesOfParts>
  <Company>SILCA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TOMILINE Youri (Harmonie Technologie)</dc:creator>
  <cp:lastModifiedBy>Youri Tomiline</cp:lastModifiedBy>
  <cp:revision>90</cp:revision>
  <cp:lastPrinted>2025-06-12T21:03:30Z</cp:lastPrinted>
  <dcterms:created xsi:type="dcterms:W3CDTF">2020-05-18T07:58:07Z</dcterms:created>
  <dcterms:modified xsi:type="dcterms:W3CDTF">2025-12-27T15:48:43Z</dcterms:modified>
</cp:coreProperties>
</file>